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291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с. Троицкое, ул.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алинина, д.99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+7(42156) 4-22-45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Нагорный Леонид Евгеньевич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84082" y="7373036"/>
            <a:ext cx="349936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dirty="0"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326045"/>
              </p:ext>
            </p:extLst>
          </p:nvPr>
        </p:nvGraphicFramePr>
        <p:xfrm>
          <a:off x="196849" y="1820926"/>
          <a:ext cx="7223066" cy="5125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483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972711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511552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59967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952769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07.04.2026</a:t>
                      </a: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15:00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Лекция РО Знание «Сила – в многообразии: язык и традиции разных народов России», 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ВКС с площадки г.  Хабаровска</a:t>
                      </a:r>
                      <a:endParaRPr lang="ru-RU" sz="1400" kern="150" baseline="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</a:tr>
              <a:tr h="794451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10.04.2026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11:00</a:t>
                      </a: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Консультирование  по пенсионным и социальным вопросам. </a:t>
                      </a:r>
                      <a:endParaRPr lang="ru-RU" sz="14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041613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16.04.2026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 smtClean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17:00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Лекция РО Знание «Эхо Чернобыля. Подвиг ликвидаторов»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70996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21.04.2026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baseline="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Урок цифровой грамотности. Обучение и подключение цифровых документов в МАХ.</a:t>
                      </a:r>
                      <a:endParaRPr lang="ru-RU" sz="1400" kern="150" dirty="0" smtClean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6675" marR="66675" marT="66675" marB="66675" anchor="ctr"/>
                </a:tc>
              </a:tr>
              <a:tr h="706179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23.04.2026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17:00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РГО «Знание» Праздничное мероприятие в преддверии 9 мая  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6675" marR="66675" marT="66675" marB="6667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492</TotalTime>
  <Words>124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37</cp:revision>
  <dcterms:created xsi:type="dcterms:W3CDTF">2025-11-06T11:20:25Z</dcterms:created>
  <dcterms:modified xsi:type="dcterms:W3CDTF">2026-03-30T02:58:32Z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