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2718" y="8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4EA4C-7420-488F-8830-0A748B48D568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88152-BA59-4162-8855-30CF99BA05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46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88152-BA59-4162-8855-30CF99BA056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6112" y="-82588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13172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Николаевск-на-Амуре , ул. Гоголя, д.28/А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+7(4213)52-93-86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Сивачева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21126" y="7061212"/>
            <a:ext cx="3362323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вторник - пятница:             09:00 – 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354921"/>
              </p:ext>
            </p:extLst>
          </p:nvPr>
        </p:nvGraphicFramePr>
        <p:xfrm>
          <a:off x="111243" y="1774800"/>
          <a:ext cx="7308672" cy="5225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2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8423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51761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473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0946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02.04.2026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Уроки цифровой грамотности : «Осваиваем смартфон: обучение использованию электронных сервисов»</a:t>
                      </a:r>
                    </a:p>
                  </a:txBody>
                  <a:tcPr marL="68580" marR="68580" marT="0" marB="0"/>
                </a:tc>
              </a:tr>
              <a:tr h="100946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07.04.2026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РО Знание «Сила – в многообразии: язык и традиции разных народов России»,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ВКС с площадки г.  Хабаровска</a:t>
                      </a:r>
                    </a:p>
                  </a:txBody>
                  <a:tcPr marL="68580" marR="68580" marT="0" marB="0"/>
                </a:tc>
              </a:tr>
              <a:tr h="100946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09.04.2026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14:00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«Словно яркая раскраска в гости к нам явилась Пасха»</a:t>
                      </a: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 Мастер-класс по украшению пасхальных яиц</a:t>
                      </a:r>
                    </a:p>
                  </a:txBody>
                  <a:tcPr marL="68580" marR="68580" marT="0" marB="0"/>
                </a:tc>
              </a:tr>
              <a:tr h="59470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РО Знание «Эхо Чернобыля. Подвиг ликвидаторов»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3908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23.04.2026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Праздничное мероприятие в преддверии 9 мая 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5862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30.04.2026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Практическое занятие на смартфонах: настройка </a:t>
                      </a:r>
                      <a:r>
                        <a:rPr lang="ru-RU" sz="1400" kern="150" dirty="0" err="1" smtClean="0">
                          <a:latin typeface="Times New Roman"/>
                          <a:ea typeface="Andale Sans UI"/>
                          <a:cs typeface="Tahoma"/>
                        </a:rPr>
                        <a:t>мессенджера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МАХ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</TotalTime>
  <Words>151</Words>
  <Application>Microsoft Office PowerPoint</Application>
  <PresentationFormat>Произвольный</PresentationFormat>
  <Paragraphs>31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56</cp:revision>
  <dcterms:created xsi:type="dcterms:W3CDTF">2025-11-06T11:20:25Z</dcterms:created>
  <dcterms:modified xsi:type="dcterms:W3CDTF">2026-03-30T02:34:49Z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