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58108" y="316976"/>
            <a:ext cx="248120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Амурзет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ул. Крупской, д.18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+7(42665) 2-17-80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Кузнецова Анна Борисовна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211565"/>
              </p:ext>
            </p:extLst>
          </p:nvPr>
        </p:nvGraphicFramePr>
        <p:xfrm>
          <a:off x="501650" y="1689099"/>
          <a:ext cx="6918265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94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3166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489965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4514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04522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01.04.2026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«О сроках назначения (перерасчета) страховой пенсии по старости или страховой пенсии по инвалидности с учетом повышения фиксированной выплаты лицам, на иждивении которых находятся дети, достигшие возраста 18 лет, студенты очной формы обучения»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2928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01.04.2026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12:30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Консультирование по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социально-пенсионным вопросам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9249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06.04.2026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ЗОЖ «Здоровье суставов и профилактика остеопороза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0200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07.04.2026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15:00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«Знание» </a:t>
                      </a:r>
                      <a:r>
                        <a:rPr lang="ru-RU" sz="1200" kern="150" dirty="0" smtClean="0">
                          <a:latin typeface="Times New Roman"/>
                          <a:ea typeface="Andale Sans UI"/>
                          <a:cs typeface="Tahoma"/>
                        </a:rPr>
                        <a:t>«Сила – в многообразии: язык и традиции разных народов России», </a:t>
                      </a:r>
                      <a:r>
                        <a:rPr lang="ru-RU" sz="12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ВКС с площадки г.  Хабаровска</a:t>
                      </a:r>
                    </a:p>
                  </a:txBody>
                  <a:tcPr marL="68580" marR="68580" marT="0" marB="0"/>
                </a:tc>
              </a:tr>
              <a:tr h="22396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10.04.2026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Мастер-класс по оформлению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пасхальной композиции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2713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13.04.2026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b="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Урок</a:t>
                      </a:r>
                      <a:r>
                        <a:rPr lang="ru-RU" sz="1300" b="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к</a:t>
                      </a:r>
                      <a:r>
                        <a:rPr lang="ru-RU" sz="1300" b="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омпьютерной грамотности:</a:t>
                      </a:r>
                      <a:r>
                        <a:rPr lang="ru-RU" sz="1300" b="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Мастер-класс по созданию слайд-шоу или семейного видеоролика из старых фотографий на смартфоне</a:t>
                      </a:r>
                      <a:endParaRPr lang="ru-RU" sz="1300" b="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672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16.04.2026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РГО </a:t>
                      </a: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«Знание»  «Эхо Чернобыля. Подвиг ликвидаторов»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2713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20.04.2026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Безопасные покупки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: как отличить продавца-мошенника на онлайн – площадках (</a:t>
                      </a:r>
                      <a:r>
                        <a:rPr lang="en-US" sz="13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Avito</a:t>
                      </a:r>
                      <a:r>
                        <a:rPr lang="en-US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, </a:t>
                      </a:r>
                      <a:r>
                        <a:rPr lang="en-US" sz="13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Wildberries</a:t>
                      </a:r>
                      <a:r>
                        <a:rPr lang="en-US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, </a:t>
                      </a:r>
                      <a:r>
                        <a:rPr lang="en-US" sz="1300" kern="150" baseline="0" dirty="0" err="1" smtClean="0">
                          <a:latin typeface="Times New Roman"/>
                          <a:ea typeface="Andale Sans UI"/>
                          <a:cs typeface="Tahoma"/>
                        </a:rPr>
                        <a:t>Ozon</a:t>
                      </a:r>
                      <a:r>
                        <a:rPr lang="en-US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)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. Почему нельзя сообщать код из СМС.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1808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23.04.2026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17:00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Онлайн лекция Российского общества «Знание» «Праздничное мероприятие в преддверии 9 мая в формате ВКС»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24109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27.04.2026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Мастер-класс плетение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маскировочных сетей для СВО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1808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30.04.2026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Лекция: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«Хранители земли: традиции и культура коренных малочисленных народов России»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-260350" y="7292976"/>
            <a:ext cx="7543800" cy="75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 err="1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endParaRPr lang="ru-RU" sz="1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вторник-пятница: 09:00 – 17:00 </a:t>
            </a:r>
            <a:endParaRPr sz="1400" b="1" dirty="0">
              <a:solidFill>
                <a:srgbClr val="58595B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249</Words>
  <Application>Microsoft Office PowerPoint</Application>
  <PresentationFormat>Произвольный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44</cp:revision>
  <cp:lastPrinted>2026-03-25T06:42:08Z</cp:lastPrinted>
  <dcterms:created xsi:type="dcterms:W3CDTF">2025-11-06T11:20:25Z</dcterms:created>
  <dcterms:modified xsi:type="dcterms:W3CDTF">2026-03-30T02:19:53Z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