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1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74320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 smtClean="0"/>
              <a:t>6 г.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 marR="0" lvl="0" indent="0" defTabSz="914400" eaLnBrk="1" fontAlgn="auto" latinLnBrk="0" hangingPunct="1">
              <a:lnSpc>
                <a:spcPts val="1430"/>
              </a:lnSpc>
              <a:spcBef>
                <a:spcPts val="10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Наши</a:t>
            </a:r>
            <a:r>
              <a:rPr kumimoji="0" lang="ru-RU" sz="1300" b="0" i="0" u="none" strike="noStrike" kern="0" cap="none" spc="-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300" b="0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контакты: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Адрес: г. Советская Гавань , ул. Киевская, д.18</a:t>
            </a:r>
            <a:b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</a:b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Контактный номер +7(42138) 4-50-23</a:t>
            </a: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Карчевская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Адалина Сергеевна</a:t>
            </a:r>
            <a:endParaRPr kumimoji="0" lang="ru-RU" sz="13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4094413" y="7175500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44600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18:00; Вторник-пятница: 09:00-17:00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350827" y="9081330"/>
            <a:ext cx="2133600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10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1000" dirty="0">
              <a:latin typeface="Calibri"/>
              <a:cs typeface="Calibri"/>
            </a:endParaRPr>
          </a:p>
          <a:p>
            <a:pPr marL="12700" marR="215900" algn="ctr">
              <a:lnSpc>
                <a:spcPts val="800"/>
              </a:lnSpc>
            </a:pP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10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10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1000" dirty="0">
              <a:latin typeface="Calibri"/>
              <a:cs typeface="Calibri"/>
            </a:endParaRPr>
          </a:p>
          <a:p>
            <a:pPr marL="12700" marR="5080" algn="ctr">
              <a:lnSpc>
                <a:spcPts val="800"/>
              </a:lnSpc>
            </a:pPr>
            <a:r>
              <a:rPr sz="10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10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000" spc="-20" dirty="0" smtClean="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10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65329" y="417453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8274368"/>
            <a:ext cx="815410" cy="57753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54946" y="8259141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46" name="Таблица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171157"/>
              </p:ext>
            </p:extLst>
          </p:nvPr>
        </p:nvGraphicFramePr>
        <p:xfrm>
          <a:off x="111244" y="1400611"/>
          <a:ext cx="7345680" cy="5599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4094"/>
                <a:gridCol w="989222"/>
                <a:gridCol w="5202364"/>
              </a:tblGrid>
              <a:tr h="510582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en-US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609145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03.04.2026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Развлекательная викторина «Вместе веселей»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41261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07.04.2026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15:00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Лекция РО Знание «Сила – в многообразии: язык и традиции разных народов России», 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ВКС с площадки г.  Хабаровска</a:t>
                      </a:r>
                    </a:p>
                    <a:p>
                      <a:pPr algn="l"/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39417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10.04.2026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11:00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Информационная встреча: «Индексация пенсий с 1</a:t>
                      </a:r>
                      <a:r>
                        <a:rPr lang="ru-RU" sz="1400" kern="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апреля 2026»</a:t>
                      </a:r>
                      <a:endParaRPr lang="en-US" sz="1400" kern="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81432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16.04.2026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17:00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1400" kern="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лекция общества Знание «Эхо Чернобыля. Подвиг ликвидаторов»</a:t>
                      </a:r>
                      <a:endParaRPr lang="en-US" sz="1400" kern="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82453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21.04.2026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11:00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Индивидуальные консультации,</a:t>
                      </a:r>
                      <a:r>
                        <a:rPr lang="ru-RU" sz="1400" kern="150" baseline="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обучающие занятия в МАХ</a:t>
                      </a:r>
                      <a:r>
                        <a:rPr lang="ru-RU" sz="1400" kern="150" baseline="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: Цифровые документы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41261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23.04.2026</a:t>
                      </a: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17:00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Онлайн лекция общества Знание:</a:t>
                      </a:r>
                      <a:r>
                        <a:rPr lang="ru-RU" sz="1400" kern="150" baseline="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Праздничное мероприятие в преддверии 9 </a:t>
                      </a: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мая</a:t>
                      </a:r>
                      <a:endParaRPr lang="ru-RU" sz="1400" kern="150" dirty="0" smtClean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  <a:p>
                      <a:pPr algn="l" fontAlgn="auto">
                        <a:spcAft>
                          <a:spcPts val="0"/>
                        </a:spcAft>
                      </a:pP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94174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30.04.2026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11:00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«50 интересных фактов о малых народах России»(в рамках мероприятий, посвященных Году Единства народов России)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159</Words>
  <Application>Microsoft Office PowerPoint</Application>
  <PresentationFormat>Произвольный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 г.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41</cp:revision>
  <dcterms:created xsi:type="dcterms:W3CDTF">2025-11-06T11:20:25Z</dcterms:created>
  <dcterms:modified xsi:type="dcterms:W3CDTF">2026-03-30T02:34:18Z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