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669088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>
        <p:scale>
          <a:sx n="75" d="100"/>
          <a:sy n="75" d="100"/>
        </p:scale>
        <p:origin x="-3216" y="16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74320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 smtClean="0"/>
              <a:t>6 г.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 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п. Солнечный , ул. Ленина, д.39/2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+7(42146) 2-31-87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Цуканова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Виктория Сергеевна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02050" y="73279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09:00 -18:00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851900"/>
            <a:ext cx="1066800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 algn="ctr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 algn="ctr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570281"/>
              </p:ext>
            </p:extLst>
          </p:nvPr>
        </p:nvGraphicFramePr>
        <p:xfrm>
          <a:off x="501650" y="1841500"/>
          <a:ext cx="6790065" cy="519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496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0</a:t>
                      </a:r>
                      <a:r>
                        <a:rPr lang="en-US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7</a:t>
                      </a: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РГО 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Знание «Сила – в многообразии: язык и традиции разных народов России» 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ВКС с площадки в г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Хабаровске</a:t>
                      </a: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5334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16.04.2026</a:t>
                      </a:r>
                      <a:endParaRPr lang="ru-RU" sz="12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17:00</a:t>
                      </a:r>
                      <a:endParaRPr lang="ru-RU" sz="12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РГО «Знание» «Эхо 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Чернобыля. Подвиг ликвидаторов»</a:t>
                      </a:r>
                    </a:p>
                  </a:txBody>
                  <a:tcPr marL="68580" marR="68580" marT="0" marB="0"/>
                </a:tc>
              </a:tr>
              <a:tr h="6858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en-US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21</a:t>
                      </a: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Практические занятия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на смартфонах, цифровые документы СФР в </a:t>
                      </a:r>
                      <a:r>
                        <a:rPr lang="ru-RU" sz="1400" kern="150" baseline="0" dirty="0" err="1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Госуслугах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и 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МАХ, индивидуальные консультации специалистов СФР 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(чаепитие)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672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23.04.2026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17:00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РГО «Знание»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Праздничное мероприятие в преддверии 9 мая</a:t>
                      </a:r>
                    </a:p>
                    <a:p>
                      <a:pPr algn="l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en-US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28</a:t>
                      </a: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15:30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Мастер-класс по оформлению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георгиевской ленточки «Победная бутоньерка»</a:t>
                      </a:r>
                      <a:r>
                        <a:rPr lang="en-US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(на площадке ЦОСП совместно с МБУК Централизованная библиотечная система Солнечного муниципального округа Хабаровского края, п. Солнечный, ул. Ленина,22)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7912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en-US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30</a:t>
                      </a: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«Предупрежден-значит</a:t>
                      </a:r>
                      <a:r>
                        <a:rPr lang="en-US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вооружен» Информационная встреча с сотрудником  прокуратуры Солнечного района, с целью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профилактики мошеннических действий. </a:t>
                      </a:r>
                      <a:endParaRPr lang="en-US" sz="1400" kern="150" baseline="0" dirty="0" smtClean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l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182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 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44</cp:revision>
  <cp:lastPrinted>2026-03-24T00:50:34Z</cp:lastPrinted>
  <dcterms:created xsi:type="dcterms:W3CDTF">2025-11-06T11:20:25Z</dcterms:created>
  <dcterms:modified xsi:type="dcterms:W3CDTF">2026-03-30T02:31:38Z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