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3138" y="-4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18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700" b="0" strike="noStrike" spc="-1">
                <a:latin typeface="Calibri"/>
              </a:rPr>
              <a:t>Для правки текста заголовка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fld id="{F8FD4DDD-6B11-44C6-9700-2B66357C17F7}" type="datetime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30.03.2026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17F36BF3-B36D-45E3-9CBE-A89BD15C14AF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3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2960" cy="132480"/>
          </a:xfrm>
          <a:prstGeom prst="rect">
            <a:avLst/>
          </a:prstGeom>
          <a:ln>
            <a:noFill/>
          </a:ln>
        </p:spPr>
      </p:pic>
      <p:sp>
        <p:nvSpPr>
          <p:cNvPr id="44" name="CustomShape 2"/>
          <p:cNvSpPr/>
          <p:nvPr/>
        </p:nvSpPr>
        <p:spPr>
          <a:xfrm>
            <a:off x="771480" y="8178120"/>
            <a:ext cx="94320" cy="1292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5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1960" cy="132480"/>
          </a:xfrm>
          <a:prstGeom prst="rect">
            <a:avLst/>
          </a:prstGeom>
          <a:ln>
            <a:noFill/>
          </a:ln>
        </p:spPr>
      </p:pic>
      <p:pic>
        <p:nvPicPr>
          <p:cNvPr id="46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8960" cy="132480"/>
          </a:xfrm>
          <a:prstGeom prst="rect">
            <a:avLst/>
          </a:prstGeom>
          <a:ln>
            <a:noFill/>
          </a:ln>
        </p:spPr>
      </p:pic>
      <p:pic>
        <p:nvPicPr>
          <p:cNvPr id="47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9800" cy="128880"/>
          </a:xfrm>
          <a:prstGeom prst="rect">
            <a:avLst/>
          </a:prstGeom>
          <a:ln>
            <a:noFill/>
          </a:ln>
        </p:spPr>
      </p:pic>
      <p:pic>
        <p:nvPicPr>
          <p:cNvPr id="48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2680" cy="130680"/>
          </a:xfrm>
          <a:prstGeom prst="rect">
            <a:avLst/>
          </a:prstGeom>
          <a:ln>
            <a:noFill/>
          </a:ln>
        </p:spPr>
      </p:pic>
      <p:sp>
        <p:nvSpPr>
          <p:cNvPr id="49" name="TextShape 3"/>
          <p:cNvSpPr txBox="1"/>
          <p:nvPr/>
        </p:nvSpPr>
        <p:spPr>
          <a:xfrm>
            <a:off x="4176000" y="221040"/>
            <a:ext cx="3168000" cy="186696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/>
          <a:lstStyle/>
          <a:p>
            <a:pPr marL="439560" indent="-42696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9">
                <a:solidFill>
                  <a:srgbClr val="FFFFFF"/>
                </a:solidFill>
                <a:latin typeface="Calibri"/>
              </a:rPr>
              <a:t>МЕРОПРИЯТИЯ</a:t>
            </a:r>
            <a:r>
              <a:t/>
            </a:r>
            <a:br/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4">
                <a:solidFill>
                  <a:srgbClr val="FFFFFF"/>
                </a:solidFill>
                <a:latin typeface="Calibri"/>
              </a:rPr>
              <a:t>  АПРЕЛЬ</a:t>
            </a:r>
            <a:r>
              <a:t/>
            </a:r>
            <a:br/>
            <a:r>
              <a:rPr lang="ru-RU" sz="2700" b="1" strike="noStrike" spc="-18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Calibri"/>
            </a:endParaRPr>
          </a:p>
        </p:txBody>
      </p:sp>
      <p:sp>
        <p:nvSpPr>
          <p:cNvPr id="50" name="CustomShape 4"/>
          <p:cNvSpPr/>
          <p:nvPr/>
        </p:nvSpPr>
        <p:spPr>
          <a:xfrm>
            <a:off x="510120" y="8282880"/>
            <a:ext cx="5113800" cy="2189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9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9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2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9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п.Чегдомын , ул. Парковая, д.6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+7(42149) 5-44-12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 Гончаревич Виктория Вячеславовна 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1" name="CustomShape 5"/>
          <p:cNvSpPr/>
          <p:nvPr/>
        </p:nvSpPr>
        <p:spPr>
          <a:xfrm>
            <a:off x="3783960" y="7373160"/>
            <a:ext cx="3498840" cy="528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3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пятница: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09:00</a:t>
            </a:r>
            <a:r>
              <a:rPr lang="ru-RU" sz="1600" b="1" strike="noStrike" spc="-4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8">
                <a:solidFill>
                  <a:srgbClr val="58595B"/>
                </a:solidFill>
                <a:latin typeface="Calibri"/>
              </a:rPr>
              <a:t>17:00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2" name="CustomShape 6"/>
          <p:cNvSpPr/>
          <p:nvPr/>
        </p:nvSpPr>
        <p:spPr>
          <a:xfrm>
            <a:off x="5639760" y="9045000"/>
            <a:ext cx="1779840" cy="33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 algn="ctr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9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</a:rPr>
              <a:t>пенсионного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</a:rPr>
              <a:t> социального 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4">
                <a:solidFill>
                  <a:srgbClr val="FFFFFF"/>
                </a:solidFill>
                <a:latin typeface="Calibri"/>
              </a:rPr>
              <a:t>РФ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8">
                <a:solidFill>
                  <a:srgbClr val="FFFFFF"/>
                </a:solidFill>
                <a:latin typeface="Calibri"/>
              </a:rPr>
              <a:t>Хабаровскому краю и ЕАО</a:t>
            </a:r>
            <a:endParaRPr lang="ru-RU" sz="800" b="0" strike="noStrike" spc="-1">
              <a:latin typeface="Arial"/>
            </a:endParaRPr>
          </a:p>
        </p:txBody>
      </p:sp>
      <p:pic>
        <p:nvPicPr>
          <p:cNvPr id="53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9160" cy="956880"/>
          </a:xfrm>
          <a:prstGeom prst="rect">
            <a:avLst/>
          </a:prstGeom>
          <a:ln>
            <a:noFill/>
          </a:ln>
        </p:spPr>
      </p:pic>
      <p:sp>
        <p:nvSpPr>
          <p:cNvPr id="54" name="CustomShape 7"/>
          <p:cNvSpPr/>
          <p:nvPr/>
        </p:nvSpPr>
        <p:spPr>
          <a:xfrm>
            <a:off x="1577160" y="814680"/>
            <a:ext cx="294840" cy="18504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CustomShape 8"/>
          <p:cNvSpPr/>
          <p:nvPr/>
        </p:nvSpPr>
        <p:spPr>
          <a:xfrm>
            <a:off x="1917720" y="814680"/>
            <a:ext cx="290520" cy="15084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6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20960" cy="149760"/>
          </a:xfrm>
          <a:prstGeom prst="rect">
            <a:avLst/>
          </a:prstGeom>
          <a:ln>
            <a:noFill/>
          </a:ln>
        </p:spPr>
      </p:pic>
      <p:pic>
        <p:nvPicPr>
          <p:cNvPr id="57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9480" cy="153360"/>
          </a:xfrm>
          <a:prstGeom prst="rect">
            <a:avLst/>
          </a:prstGeom>
          <a:ln>
            <a:noFill/>
          </a:ln>
        </p:spPr>
      </p:pic>
      <p:pic>
        <p:nvPicPr>
          <p:cNvPr id="58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22400" cy="149760"/>
          </a:xfrm>
          <a:prstGeom prst="rect">
            <a:avLst/>
          </a:prstGeom>
          <a:ln>
            <a:noFill/>
          </a:ln>
        </p:spPr>
      </p:pic>
      <p:sp>
        <p:nvSpPr>
          <p:cNvPr id="59" name="CustomShape 9"/>
          <p:cNvSpPr/>
          <p:nvPr/>
        </p:nvSpPr>
        <p:spPr>
          <a:xfrm>
            <a:off x="1917720" y="1051200"/>
            <a:ext cx="522360" cy="18324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0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9600" cy="149760"/>
          </a:xfrm>
          <a:prstGeom prst="rect">
            <a:avLst/>
          </a:prstGeom>
          <a:ln>
            <a:noFill/>
          </a:ln>
        </p:spPr>
      </p:pic>
      <p:pic>
        <p:nvPicPr>
          <p:cNvPr id="61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20600" cy="149760"/>
          </a:xfrm>
          <a:prstGeom prst="rect">
            <a:avLst/>
          </a:prstGeom>
          <a:ln>
            <a:noFill/>
          </a:ln>
        </p:spPr>
      </p:pic>
      <p:pic>
        <p:nvPicPr>
          <p:cNvPr id="62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42920" cy="155160"/>
          </a:xfrm>
          <a:prstGeom prst="rect">
            <a:avLst/>
          </a:prstGeom>
          <a:ln>
            <a:noFill/>
          </a:ln>
        </p:spPr>
      </p:pic>
      <p:pic>
        <p:nvPicPr>
          <p:cNvPr id="63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4160" cy="155160"/>
          </a:xfrm>
          <a:prstGeom prst="rect">
            <a:avLst/>
          </a:prstGeom>
          <a:ln>
            <a:noFill/>
          </a:ln>
        </p:spPr>
      </p:pic>
      <p:pic>
        <p:nvPicPr>
          <p:cNvPr id="64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60000" cy="187560"/>
          </a:xfrm>
          <a:prstGeom prst="rect">
            <a:avLst/>
          </a:prstGeom>
          <a:ln>
            <a:noFill/>
          </a:ln>
        </p:spPr>
      </p:pic>
      <p:pic>
        <p:nvPicPr>
          <p:cNvPr id="65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4160" cy="155160"/>
          </a:xfrm>
          <a:prstGeom prst="rect">
            <a:avLst/>
          </a:prstGeom>
          <a:ln>
            <a:noFill/>
          </a:ln>
        </p:spPr>
      </p:pic>
      <p:sp>
        <p:nvSpPr>
          <p:cNvPr id="66" name="CustomShape 10"/>
          <p:cNvSpPr/>
          <p:nvPr/>
        </p:nvSpPr>
        <p:spPr>
          <a:xfrm>
            <a:off x="2494080" y="1290960"/>
            <a:ext cx="138240" cy="14940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7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9920" cy="181080"/>
          </a:xfrm>
          <a:prstGeom prst="rect">
            <a:avLst/>
          </a:prstGeom>
          <a:ln>
            <a:noFill/>
          </a:ln>
        </p:spPr>
      </p:pic>
      <p:pic>
        <p:nvPicPr>
          <p:cNvPr id="68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8120" cy="149760"/>
          </a:xfrm>
          <a:prstGeom prst="rect">
            <a:avLst/>
          </a:prstGeom>
          <a:ln>
            <a:noFill/>
          </a:ln>
        </p:spPr>
      </p:pic>
      <p:sp>
        <p:nvSpPr>
          <p:cNvPr id="69" name="CustomShape 11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CustomShape 12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>
            <a:noFill/>
          </a:ln>
        </p:spPr>
      </p:pic>
      <p:graphicFrame>
        <p:nvGraphicFramePr>
          <p:cNvPr id="73" name="Table 13"/>
          <p:cNvGraphicFramePr/>
          <p:nvPr>
            <p:extLst>
              <p:ext uri="{D42A27DB-BD31-4B8C-83A1-F6EECF244321}">
                <p14:modId xmlns:p14="http://schemas.microsoft.com/office/powerpoint/2010/main" val="2912650109"/>
              </p:ext>
            </p:extLst>
          </p:nvPr>
        </p:nvGraphicFramePr>
        <p:xfrm>
          <a:off x="111240" y="1841400"/>
          <a:ext cx="7171560" cy="5158800"/>
        </p:xfrm>
        <a:graphic>
          <a:graphicData uri="http://schemas.openxmlformats.org/drawingml/2006/table">
            <a:tbl>
              <a:tblPr/>
              <a:tblGrid>
                <a:gridCol w="1126688"/>
                <a:gridCol w="965841"/>
                <a:gridCol w="5079031"/>
              </a:tblGrid>
              <a:tr h="433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Дата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Время</a:t>
                      </a:r>
                      <a:endParaRPr lang="ru-RU" sz="1400" b="1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67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03.04.2026 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15:00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Индивидуальные консультации,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5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обучающие занятия в МАХ</a:t>
                      </a:r>
                      <a:r>
                        <a:rPr lang="ru-RU" sz="1400" kern="150" baseline="0" dirty="0" smtClean="0"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: Цифровые документы</a:t>
                      </a:r>
                      <a:endParaRPr lang="ru-RU" sz="1400" kern="150" dirty="0"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064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07.04.2026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РГО «Знание» «Сила- в многообразии: язык и традиции разных народов» ВКС с площадки г. Хабаровска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867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10.04.2026 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15:00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Дискуссия на тему «Мораль сказок народов мира».  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67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16.04.2026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10:00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РГО «Знание»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«Эхо Чернобыля. Подвиг ликвидаторов». 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539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23.04.2026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17:00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РГО «Знание» Праздничное мероприятие в преддверии 9 мая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614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24.04.2026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15-00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Мир культуры народов севера- беседы за чашкой чая, консультации по пенсионному и социальному обеспечению</a:t>
                      </a:r>
                      <a:endParaRPr lang="ru-RU" sz="14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132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32</cp:revision>
  <cp:lastPrinted>2026-02-24T05:57:07Z</cp:lastPrinted>
  <dcterms:created xsi:type="dcterms:W3CDTF">2025-11-06T11:20:25Z</dcterms:created>
  <dcterms:modified xsi:type="dcterms:W3CDTF">2026-03-30T02:27:08Z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