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 Ванино , ул. 1 линия, д.9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+7(42137) 7-71-32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Семенова Юлия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731615" y="7404100"/>
            <a:ext cx="355183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316131"/>
              </p:ext>
            </p:extLst>
          </p:nvPr>
        </p:nvGraphicFramePr>
        <p:xfrm>
          <a:off x="288906" y="1689100"/>
          <a:ext cx="7131009" cy="5488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36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6031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05032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02.04.2026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15-30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Урок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пенсионной грамотности – пенсионное обеспечение лиц, подвергшихся воздействию радиации вследствие катастрофы Чернобыльской АЭС 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02.04.2026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Индивидуальное консультирование по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пенсионным и социальным вопросам</a:t>
                      </a:r>
                    </a:p>
                  </a:txBody>
                  <a:tcPr marL="6858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07.04.2026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РО Знание «Сила – в многообразии: язык и традиции разных народов России», </a:t>
                      </a:r>
                      <a:r>
                        <a:rPr lang="ru-RU" sz="14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ВКС с площадки г.  Хабаровска</a:t>
                      </a:r>
                    </a:p>
                  </a:txBody>
                  <a:tcPr marL="68580" marR="68580" marT="0" marB="0"/>
                </a:tc>
              </a:tr>
              <a:tr h="479669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09.04.2026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Беседа-диалог «Время первых», посвященная дню Космонавтики. Просмотр тематического фильма. </a:t>
                      </a:r>
                    </a:p>
                  </a:txBody>
                  <a:tcPr marL="66675" marR="66675" marT="66675" marB="66675" anchor="ctr"/>
                </a:tc>
              </a:tr>
              <a:tr h="677036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Лекция РГО «Знание» </a:t>
                      </a: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«Эхо Чернобыля. Подвиг ликвидаторов»</a:t>
                      </a:r>
                      <a:endParaRPr lang="ru-RU" sz="1400" kern="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</a:tr>
              <a:tr h="870395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Урок повышения уровня знаний и умений при обращении со смартфонами. </a:t>
                      </a:r>
                    </a:p>
                    <a:p>
                      <a:pPr marL="0" algn="ctr"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Оформление цифрового удостоверения в </a:t>
                      </a: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МАХ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</a:tr>
              <a:tr h="589215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23.04.2026</a:t>
                      </a: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РГО «Знание» 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Праздничное мероприятие в преддверии 9 мая в формате видеоконференцсвязи</a:t>
                      </a:r>
                    </a:p>
                  </a:txBody>
                  <a:tcPr marL="66675" marR="66675" marT="66675" marB="66675" anchor="ctr"/>
                </a:tc>
              </a:tr>
              <a:tr h="521970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30.04.2026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15-00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Беседа-диалог «Вместе-дружная семья: от родного края до огромной страны» (Год единства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народов России</a:t>
                      </a:r>
                      <a:r>
                        <a:rPr lang="ru-RU" sz="1400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400" kern="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</TotalTime>
  <Words>185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40</cp:revision>
  <dcterms:created xsi:type="dcterms:W3CDTF">2025-11-06T11:20:25Z</dcterms:created>
  <dcterms:modified xsi:type="dcterms:W3CDTF">2026-03-30T02:53:32Z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