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8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ИЮНЬ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111250" y="6184900"/>
            <a:ext cx="5114290" cy="345351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: г.Биробиджан Шолом-Алейхема 45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242379"/>
              </p:ext>
            </p:extLst>
          </p:nvPr>
        </p:nvGraphicFramePr>
        <p:xfrm>
          <a:off x="120650" y="1765300"/>
          <a:ext cx="7146865" cy="7795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285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96245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506155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4349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/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/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/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13011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01.06.2026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15:00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Школа шахмат «Серебряная ладья» </a:t>
                      </a:r>
                    </a:p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 класс по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обережным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куклам «Секреты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бабушкиного сундука»</a:t>
                      </a:r>
                      <a:endParaRPr lang="ru-RU" sz="1400" kern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8861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02.06.2026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13:00</a:t>
                      </a:r>
                      <a:endParaRPr lang="ru-RU" sz="1400" kern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Практическое занятие 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ЛовИИ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волну, изучаем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Нейросеть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запись в группу по тел. 46-91-45  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Занятия по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нейрографике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«Гармония в каждом штрихе»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запись в группу  по тел . 46-91-45 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3723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03.06.2026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15:00</a:t>
                      </a:r>
                      <a:endParaRPr lang="ru-RU" sz="1400" kern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Занятия по развитию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памяти (проект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Нейромагия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»)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Любительский клуб 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КиноСРЕДА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»,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ул. Шевченко,9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04.06.2026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11:00</a:t>
                      </a:r>
                      <a:endParaRPr lang="ru-RU" sz="1400" kern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Школа шахмат «Серебряная ладья» 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606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05.06.2026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15:00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Занятия по развитию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памяти (проект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Нейромагия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»)</a:t>
                      </a:r>
                    </a:p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Клуб «Серебряные полиглоты, английский язык»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 класс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бабушки+внуки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Мультяшный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мир сказок»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2199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08.06.2026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11-00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Школа шахмат «Серебряная ладья» 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09.06.2026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 fontAlgn="auto"/>
                      <a:endParaRPr lang="ru-RU" sz="14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15:00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Практическое занятие 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ЛовИИ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волну, изучаем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Нейросеть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запись в группу  по тел. 46-91-45  </a:t>
                      </a:r>
                    </a:p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«Гармония в каждом штрихе» занятия по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нейрографике</a:t>
                      </a:r>
                      <a:endParaRPr lang="ru-RU" sz="14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</a:t>
                      </a:r>
                      <a:r>
                        <a:rPr lang="de-DE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 </a:t>
                      </a:r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Знание</a:t>
                      </a:r>
                      <a:r>
                        <a:rPr lang="de-DE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г. </a:t>
                      </a:r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Хабаровск</a:t>
                      </a:r>
                      <a:r>
                        <a:rPr lang="de-DE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Здоровый</a:t>
                      </a:r>
                      <a:r>
                        <a:rPr lang="de-DE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</a:t>
                      </a:r>
                      <a:r>
                        <a:rPr lang="de-DE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жизни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П</a:t>
                      </a:r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ростые</a:t>
                      </a:r>
                      <a:r>
                        <a:rPr lang="de-DE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</a:t>
                      </a:r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вычки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lang="de-DE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которые</a:t>
                      </a:r>
                      <a:r>
                        <a:rPr lang="de-DE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меняю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</a:t>
                      </a:r>
                      <a:r>
                        <a:rPr lang="de-DE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жизнь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571579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10.06.2026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11-00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15-00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Занятия по развитию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памяти (проект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400" kern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Нейромагия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»)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Открытие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выставки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«Ковры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добра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России»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Телемост с ЦОСП края и области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«Уголки России»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523639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11.06.2026</a:t>
                      </a:r>
                    </a:p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17:00</a:t>
                      </a:r>
                      <a:endParaRPr lang="ru-RU" sz="1400" kern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Школа шахмат «Серебряная ладья»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Индивидуальные занятия на смартфоне «</a:t>
                      </a:r>
                      <a:r>
                        <a:rPr lang="ru-RU" sz="1400" kern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Смарт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пенсионер»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ФП «Здоровое долголетие» 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«Как сохранить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здоровье летом?»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5280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15.06.2026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11-00</a:t>
                      </a:r>
                      <a:endParaRPr lang="ru-RU" sz="1400" kern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Школа шахмат «Серебряная ладья» 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16.06.2026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 консультации со специалистами СФР 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Занятия по </a:t>
                      </a:r>
                      <a:r>
                        <a:rPr lang="ru-RU" sz="1400" kern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нейрографике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«Гармония в каждом штрихе»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71579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17.06.2026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11-00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15-00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Занятия по развитию памяти (проект «</a:t>
                      </a:r>
                      <a:r>
                        <a:rPr lang="ru-RU" sz="1400" kern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Нейромагия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»)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Любительский клуб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400" kern="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КиноСРЕДА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», ул. Шевченко,9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825318" y="5369859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  <a:prstDash val="solid"/>
                    </a:lnL>
                    <a:lnR w="12700" cmpd="sng">
                      <a:solidFill>
                        <a:srgbClr val="FFFFFF"/>
                      </a:solidFill>
                      <a:prstDash val="solid"/>
                    </a:lnR>
                    <a:lnT w="12700" cmpd="sng">
                      <a:solidFill>
                        <a:srgbClr val="FFFFFF"/>
                      </a:solidFill>
                      <a:prstDash val="solid"/>
                    </a:lnT>
                    <a:lnB w="12700" cmpd="sng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</a:t>
            </a:r>
            <a:r>
              <a:rPr lang="ru-RU" spc="-10" dirty="0" smtClean="0"/>
              <a:t>АПРЕЛЬ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b="1" dirty="0" smtClean="0">
                <a:solidFill>
                  <a:srgbClr val="FFFFFF"/>
                </a:solidFill>
                <a:latin typeface="Calibri"/>
                <a:cs typeface="Calibri"/>
              </a:rPr>
              <a:t>. Хабаровск , ул. Слободская, д.27</a:t>
            </a:r>
            <a:br>
              <a:rPr lang="ru-RU" sz="1300" b="1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b="1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+7(4212)46-91-45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b="1" dirty="0" smtClean="0">
                <a:solidFill>
                  <a:srgbClr val="FFFFFF"/>
                </a:solidFill>
                <a:latin typeface="Calibri"/>
                <a:cs typeface="Calibri"/>
              </a:rPr>
              <a:t>ФИО Дружинина Лилия Владимировна </a:t>
            </a:r>
            <a:endParaRPr lang="ru-RU" sz="1300" b="1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6" name="Таблица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81743"/>
              </p:ext>
            </p:extLst>
          </p:nvPr>
        </p:nvGraphicFramePr>
        <p:xfrm>
          <a:off x="120650" y="1841500"/>
          <a:ext cx="7308672" cy="5415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838200"/>
                <a:gridCol w="5479872"/>
              </a:tblGrid>
              <a:tr h="3048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kern="150" dirty="0" smtClean="0">
                        <a:solidFill>
                          <a:schemeClr val="bg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400" kern="150" dirty="0" smtClean="0">
                        <a:solidFill>
                          <a:schemeClr val="bg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kern="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lang="ru-RU" sz="1400" kern="150" dirty="0" smtClean="0">
                        <a:solidFill>
                          <a:schemeClr val="bg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39712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18.06.2026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Школа шахмат «Серебряная ладья» 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Индивидуальные занятия на смартфоне «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Смарт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пенсионер»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19.06.2026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12-00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Занятия по развитию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памяти (проект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Нейромагия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»)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Клуб «Серебряные полиглоты , английский язык»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935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22.06.2026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  <a:endParaRPr lang="ru-RU" sz="1400" kern="15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15:00</a:t>
                      </a:r>
                      <a:endParaRPr lang="ru-RU" sz="1400" kern="15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Школа шахмат «Серебряная ладья»  </a:t>
                      </a:r>
                    </a:p>
                    <a:p>
                      <a:pPr fontAlgn="auto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 памяти «Тот самый первый день войны»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Видеотрансляция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лекции  РГО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Знание г. Москва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«Память пылающих лет: Путь к Победе»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9436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23.06.2026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Практическое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занятия   с волонтерами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Сбербанка</a:t>
                      </a:r>
                      <a:r>
                        <a:rPr lang="ru-RU" sz="1400" kern="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Деменции НЕТ»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финансовой грамотности со специалистами Сбербанка 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Гармония в каждом штрихе занятия по </a:t>
                      </a:r>
                      <a:r>
                        <a:rPr lang="ru-RU" sz="1400" kern="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нейрографике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24.06.2026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Занятия по развитию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памяти (проект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400" kern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Нейромагия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»)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Любительский клуб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400" kern="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КиноСРЕДА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5403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25.06.2026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11:00 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Школа шахмат «Серебряная ладья»  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Индивидуальные занятия на смартфоне «</a:t>
                      </a:r>
                      <a:r>
                        <a:rPr lang="ru-RU" sz="1400" kern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Смарт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пенсионер»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03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26.06.2026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12-00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Занятия по развитию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памяти (проект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ru-RU" sz="1400" kern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Нейромагия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»)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Клуб </a:t>
                      </a:r>
                      <a:r>
                        <a:rPr lang="ru-RU" sz="1400" kern="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Серебряные 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полиглоты , английский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язык»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03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29.06.2026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11:00я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Школа шахмат «Серебряная ладья» 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03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30.06.2026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Практическое занятия   с волонтерами Сбербанка 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«Деменции НЕТ»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Клуб любителей мемуаров </a:t>
                      </a: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9" name="Прямоугольник 68"/>
          <p:cNvSpPr/>
          <p:nvPr/>
        </p:nvSpPr>
        <p:spPr>
          <a:xfrm>
            <a:off x="3321050" y="7404100"/>
            <a:ext cx="3886200" cy="718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</a:t>
            </a:r>
            <a:r>
              <a:rPr lang="ru-RU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  <a:endParaRPr lang="ru-RU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8917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3261</TotalTime>
  <Words>531</Words>
  <Application>Microsoft Office PowerPoint</Application>
  <PresentationFormat>Произвольный</PresentationFormat>
  <Paragraphs>138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 2026</vt:lpstr>
      <vt:lpstr>МЕРОПРИЯТИЯ НА  АПРЕЛЬ 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77</cp:revision>
  <dcterms:created xsi:type="dcterms:W3CDTF">2025-11-06T11:20:25Z</dcterms:created>
  <dcterms:modified xsi:type="dcterms:W3CDTF">2026-05-29T04:26:33Z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