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30A52FE-6BB2-4437-B917-1FE00522C52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7FFADEA-5E3A-42DC-995E-E10D4932383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C6B170B-1B83-4DEE-80D6-9430AFF491B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08142A-959A-49B0-932A-343CEECE331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321CF82-28D6-4743-9C0A-55D0D19957E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C2FCB91-BFBC-4634-82A0-16296A5E53F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8D210EF-2BB4-49F6-A078-4D5369362C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CB39995-FF6B-409E-AE72-7D92B42B8CC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A46AB6B-9612-4547-93FD-39D544E0656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B8D830C-3B7B-49A8-A417-65F09E047AD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4480" cy="165276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0040" cy="3578040"/>
          </a:xfrm>
          <a:custGeom>
            <a:avLst/>
            <a:gdLst>
              <a:gd name="textAreaLeft" fmla="*/ 0 w 7340040"/>
              <a:gd name="textAreaRight" fmla="*/ 7345800 w 7340040"/>
              <a:gd name="textAreaTop" fmla="*/ 0 h 3578040"/>
              <a:gd name="textAreaBottom" fmla="*/ 3583800 h 35780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2280" cy="127080"/>
            <a:chOff x="644400" y="8176320"/>
            <a:chExt cx="1142280" cy="12708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7560" cy="127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88920" cy="123840"/>
            </a:xfrm>
            <a:custGeom>
              <a:avLst/>
              <a:gdLst>
                <a:gd name="textAreaLeft" fmla="*/ 0 w 88920"/>
                <a:gd name="textAreaRight" fmla="*/ 94680 w 88920"/>
                <a:gd name="textAreaTop" fmla="*/ 0 h 123840"/>
                <a:gd name="textAreaBottom" fmla="*/ 129600 h 1238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6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3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4400" cy="123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7280" cy="125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680000" y="316800"/>
            <a:ext cx="2453760" cy="12888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0840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Адрес: с. Ленинское , ул. Ленина, д.9 «А»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Контактный номер +7(42663) 21-2-42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ФИО Никулина Ольга Николаевна 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780000" y="7000200"/>
            <a:ext cx="349740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работы: понедельник: 09:00 — 18:00        вторник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пятница: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5639760" y="9045000"/>
            <a:ext cx="1774440" cy="33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algn="ctr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пенсионного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 социального страхования</a:t>
            </a:r>
            <a:r>
              <a:rPr lang="ru-RU" sz="800" b="0" u="none" strike="noStrike" spc="11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</a:rPr>
              <a:t>РФ</a:t>
            </a:r>
            <a:r>
              <a:rPr lang="ru-RU" sz="800" b="0" u="none" strike="noStrik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uFillTx/>
                <a:latin typeface="Calibri"/>
              </a:rPr>
              <a:t>Хабаровскому краю и ЕАО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2080" cy="977400"/>
            <a:chOff x="512280" y="489240"/>
            <a:chExt cx="2512080" cy="97740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3760" cy="951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89440" cy="179640"/>
            </a:xfrm>
            <a:custGeom>
              <a:avLst/>
              <a:gdLst>
                <a:gd name="textAreaLeft" fmla="*/ 0 w 289440"/>
                <a:gd name="textAreaRight" fmla="*/ 295200 w 289440"/>
                <a:gd name="textAreaTop" fmla="*/ 0 h 179640"/>
                <a:gd name="textAreaBottom" fmla="*/ 185400 h 1796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2080" cy="145440"/>
              <a:chOff x="1917720" y="814680"/>
              <a:chExt cx="442080" cy="1454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5120" cy="145440"/>
              </a:xfrm>
              <a:custGeom>
                <a:avLst/>
                <a:gdLst>
                  <a:gd name="textAreaLeft" fmla="*/ 0 w 285120"/>
                  <a:gd name="textAreaRight" fmla="*/ 290880 w 285120"/>
                  <a:gd name="textAreaTop" fmla="*/ 0 h 145440"/>
                  <a:gd name="textAreaBottom" fmla="*/ 151200 h 1454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556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4080" cy="1479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1760" cy="177840"/>
              <a:chOff x="1762920" y="1051200"/>
              <a:chExt cx="671760" cy="1778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7000" cy="144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6960" cy="177840"/>
              </a:xfrm>
              <a:custGeom>
                <a:avLst/>
                <a:gdLst>
                  <a:gd name="textAreaLeft" fmla="*/ 0 w 516960"/>
                  <a:gd name="textAreaRight" fmla="*/ 522720 w 516960"/>
                  <a:gd name="textAreaTop" fmla="*/ 0 h 177840"/>
                  <a:gd name="textAreaBottom" fmla="*/ 183600 h 1778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5120" cy="144360"/>
              <a:chOff x="2489040" y="1051560"/>
              <a:chExt cx="285120" cy="1443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4200" cy="144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520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7720" cy="182160"/>
              <a:chOff x="1556640" y="1284480"/>
              <a:chExt cx="1467720" cy="1821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752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4600" cy="182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2840" cy="144000"/>
              </a:xfrm>
              <a:custGeom>
                <a:avLst/>
                <a:gdLst>
                  <a:gd name="textAreaLeft" fmla="*/ 0 w 132840"/>
                  <a:gd name="textAreaRight" fmla="*/ 138600 w 132840"/>
                  <a:gd name="textAreaTop" fmla="*/ 0 h 144000"/>
                  <a:gd name="textAreaBottom" fmla="*/ 149760 h 1440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4520" cy="175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2720" cy="1443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09640" cy="8096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5800" cy="5108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6440" cy="856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3775957776"/>
              </p:ext>
            </p:extLst>
          </p:nvPr>
        </p:nvGraphicFramePr>
        <p:xfrm>
          <a:off x="111239" y="1942920"/>
          <a:ext cx="7340040" cy="5057280"/>
        </p:xfrm>
        <a:graphic>
          <a:graphicData uri="http://schemas.openxmlformats.org/drawingml/2006/table">
            <a:tbl>
              <a:tblPr/>
              <a:tblGrid>
                <a:gridCol w="1153157"/>
                <a:gridCol w="714935"/>
                <a:gridCol w="5471948"/>
              </a:tblGrid>
              <a:tr h="5803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Дата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Мероприятие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935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03.06.2026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 Консультирование по пенсионным и социальным вопросам. 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969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09.06.2026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15-00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Хабаровск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«Здоровый образ жизни. Простые привычки, которые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меняют жизнь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44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10.06.2026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Телемост 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с ЦОСП 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Хабаровского края </a:t>
                      </a:r>
                      <a:r>
                        <a:rPr lang="ru-RU" sz="1400" b="0" u="none" strike="noStrike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и </a:t>
                      </a:r>
                      <a:r>
                        <a:rPr lang="ru-RU" sz="1400" b="0" u="none" strike="noStrike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ЕАО «Уголки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России»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44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10.06.2026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13-00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Викторина «Своя игра» ко Дню России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111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11.06.2026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17-00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ФП «Здоровое долголетие»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«Как сохранить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здоровье летом?»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987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17.06.2026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Круглый стол «Летние советы огороднику и садоводу»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111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22.06.2026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17-00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«Память Пылающих лет: Путь к Победе»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595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24.06.2026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Посещение выставки «Герои и Подвиги»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69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26.06.2026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Плетение маскировочных сетей для СВО на площадке штаба «Все для победы» с. Ленинское, ул. Пограничная, 32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195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70</cp:revision>
  <cp:lastPrinted>2026-05-29T11:19:56Z</cp:lastPrinted>
  <dcterms:created xsi:type="dcterms:W3CDTF">2025-11-06T11:20:25Z</dcterms:created>
  <dcterms:modified xsi:type="dcterms:W3CDTF">2026-05-29T04:52:43Z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