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91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Троицкое, ул.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алинина, д.99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+7(42156) 4-22-45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Нагорный Леонид Евгеньевич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2" y="7373036"/>
            <a:ext cx="349936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77337"/>
              </p:ext>
            </p:extLst>
          </p:nvPr>
        </p:nvGraphicFramePr>
        <p:xfrm>
          <a:off x="349250" y="1841501"/>
          <a:ext cx="6918265" cy="5415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0894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40016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867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01.06.2026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11:00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b="0" kern="15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Творческое занятие с детьми </a:t>
                      </a:r>
                      <a:r>
                        <a:rPr lang="ru-RU" sz="1400" b="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«Раз ладошка, два ладошка»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b="0" kern="15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867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en-US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0</a:t>
                      </a: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9.</a:t>
                      </a:r>
                      <a:r>
                        <a:rPr lang="en-US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0</a:t>
                      </a: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6.</a:t>
                      </a:r>
                      <a:r>
                        <a:rPr lang="en-US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2026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15:00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Хабаровск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«Здоровый образ жизни. Простые привычки, которые</a:t>
                      </a:r>
                      <a:r>
                        <a:rPr lang="ru-RU" sz="14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меняют жизнь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4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383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10.06.2026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14:00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15:00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Викторина ко Дню России  «Мы россияне»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Телемост </a:t>
                      </a: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ЦОСП края и области «Уголки </a:t>
                      </a: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России</a:t>
                      </a: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kern="15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763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11.06.2026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</a:t>
                      </a:r>
                      <a:r>
                        <a:rPr lang="ru-RU" sz="1400" kern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лекции ФП «Здоровое долголетие</a:t>
                      </a:r>
                      <a:r>
                        <a:rPr lang="ru-RU" sz="1400" kern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г. Москва </a:t>
                      </a:r>
                      <a:r>
                        <a:rPr lang="ru-RU" sz="1400" kern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«Как сохранить здоровье летом»</a:t>
                      </a:r>
                      <a:endParaRPr lang="ru-RU" sz="1400" kern="15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7623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18.06.2026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10:00</a:t>
                      </a: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Урок цифровой грамотности. Обучение и подключение цифровых документов в МАКС.</a:t>
                      </a:r>
                    </a:p>
                  </a:txBody>
                  <a:tcPr marL="66675" marR="66675" marT="66675" marB="66675"/>
                </a:tc>
              </a:tr>
              <a:tr h="74711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22.06.2026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17:00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18:00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Видео трансляция лекции  РГО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 г. Москва 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«Память пылающих лет: Путь к Победе»</a:t>
                      </a:r>
                      <a:endParaRPr lang="ru-RU" sz="1400" kern="15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Акция</a:t>
                      </a: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«Свеча Памяти  в окне»</a:t>
                      </a:r>
                      <a:endParaRPr lang="ru-RU" sz="1400" kern="15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  <a:tr h="757405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26.06.2026</a:t>
                      </a:r>
                      <a:endParaRPr lang="ru-RU" sz="1400" kern="150" dirty="0">
                        <a:solidFill>
                          <a:srgbClr val="002060"/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Час консультации со специалистами</a:t>
                      </a:r>
                      <a:r>
                        <a:rPr lang="ru-RU" sz="1400" kern="15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ea typeface="Andale Sans UI"/>
                          <a:cs typeface="Times New Roman" pitchFamily="18" charset="0"/>
                        </a:rPr>
                        <a:t> СФР </a:t>
                      </a:r>
                      <a:endParaRPr lang="ru-RU" sz="1400" kern="15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ea typeface="Andale Sans U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</TotalTime>
  <Words>180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48</cp:revision>
  <dcterms:created xsi:type="dcterms:W3CDTF">2025-11-06T11:20:25Z</dcterms:created>
  <dcterms:modified xsi:type="dcterms:W3CDTF">2026-05-29T02:34:35Z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