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4EA4C-7420-488F-8830-0A748B48D568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B88152-BA59-4162-8855-30CF99BA056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394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B88152-BA59-4162-8855-30CF99BA056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994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36112" y="-82588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13172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Николаевск-на-Амуре , ул. Гоголя, д.28/А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+7(4213)52-93-86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Сивачева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21126" y="7061212"/>
            <a:ext cx="3362323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ct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 вторник - пятница:             09:00 – 17:00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948211"/>
              </p:ext>
            </p:extLst>
          </p:nvPr>
        </p:nvGraphicFramePr>
        <p:xfrm>
          <a:off x="420665" y="1774801"/>
          <a:ext cx="6862784" cy="5094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3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94908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4860367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234449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2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585438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04.06.2026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12:00</a:t>
                      </a: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Театрализованная сказка по мотивам </a:t>
                      </a: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нанайской </a:t>
                      </a: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народной сказки «</a:t>
                      </a:r>
                      <a:r>
                        <a:rPr lang="ru-RU" sz="1400" kern="150" baseline="0" dirty="0" err="1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Айога</a:t>
                      </a: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663780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09.06.2026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520389"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10.06.2026</a:t>
                      </a:r>
                    </a:p>
                    <a:p>
                      <a:pPr algn="l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0" dirty="0" smtClean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kern="15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Телемост с ЦОСП </a:t>
                      </a: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Хабаровского края </a:t>
                      </a:r>
                      <a:r>
                        <a:rPr lang="ru-RU" sz="1400" kern="15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400" kern="15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ЕАО </a:t>
                      </a: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ко Дню России «Уголки России»</a:t>
                      </a:r>
                      <a:endParaRPr lang="ru-RU" sz="1400" kern="15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02380">
                <a:tc rowSpan="2"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11.06.2026</a:t>
                      </a: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16.06.2026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17:00</a:t>
                      </a: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4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4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29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15:00</a:t>
                      </a: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Образовательная лекция</a:t>
                      </a: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– консультация на тему: «Компенсация расходов на оплату стоимости проезда пенсионерам – северянам к месту отдыха и обратно»</a:t>
                      </a: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01540">
                <a:tc rowSpan="3">
                  <a:txBody>
                    <a:bodyPr/>
                    <a:lstStyle/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22.06.2026</a:t>
                      </a: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29.06.2026</a:t>
                      </a:r>
                    </a:p>
                    <a:p>
                      <a:pPr algn="l"/>
                      <a:endParaRPr lang="ru-RU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400" kern="150" dirty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78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17:00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«Память Пылающих лет: Путь к Победе»</a:t>
                      </a:r>
                    </a:p>
                  </a:txBody>
                  <a:tcPr marL="68580" marR="68580" marT="0" marB="0"/>
                </a:tc>
              </a:tr>
              <a:tr h="2591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15:00</a:t>
                      </a:r>
                    </a:p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kern="15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5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Волонтерская деятельность:  Изготовление маскировочных</a:t>
                      </a:r>
                      <a:r>
                        <a:rPr lang="ru-RU" sz="1400" kern="150" baseline="0" dirty="0" smtClean="0">
                          <a:latin typeface="Times New Roman" panose="02020603050405020304" pitchFamily="18" charset="0"/>
                          <a:ea typeface="Andale Sans UI"/>
                          <a:cs typeface="Times New Roman" panose="02020603050405020304" pitchFamily="18" charset="0"/>
                        </a:rPr>
                        <a:t> сетей для бойцов СВО</a:t>
                      </a:r>
                      <a:endParaRPr lang="ru-RU" sz="1400" kern="150" dirty="0" smtClean="0">
                        <a:latin typeface="Times New Roman" panose="02020603050405020304" pitchFamily="18" charset="0"/>
                        <a:ea typeface="Andale Sans UI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509</TotalTime>
  <Words>183</Words>
  <Application>Microsoft Office PowerPoint</Application>
  <PresentationFormat>Произвольный</PresentationFormat>
  <Paragraphs>45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52</cp:revision>
  <dcterms:created xsi:type="dcterms:W3CDTF">2025-11-06T11:20:25Z</dcterms:created>
  <dcterms:modified xsi:type="dcterms:W3CDTF">2026-05-29T04:53:58Z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