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164" y="25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4772" y="316976"/>
            <a:ext cx="2674543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МЕРОПРИЯТИЯ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ИЮНЬ </a:t>
            </a:r>
            <a:r>
              <a:rPr spc="-20" dirty="0" smtClean="0"/>
              <a:t>202</a:t>
            </a:r>
            <a:r>
              <a:rPr lang="ru-RU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Амурзет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 ул. Крупской, д.18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+7(42665) 2-17-80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Кузнецова Анна Борисовна 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639692" y="9044913"/>
            <a:ext cx="1780223" cy="341118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lnSpc>
                <a:spcPts val="800"/>
              </a:lnSpc>
              <a:spcBef>
                <a:spcPts val="259"/>
              </a:spcBef>
            </a:pP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dirty="0"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Хабаровскому краю и ЕАО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611062"/>
              </p:ext>
            </p:extLst>
          </p:nvPr>
        </p:nvGraphicFramePr>
        <p:xfrm>
          <a:off x="501650" y="1689101"/>
          <a:ext cx="6790065" cy="59484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48088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219673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4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Дата</a:t>
                      </a:r>
                      <a:endParaRPr lang="ru-RU" sz="14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Время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Мероприятие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56697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01.06.2026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Диалог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поколений. Как это было и как это есть. 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360231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03.06.2026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Консультирование по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социально-пенсионным вопросам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360231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05.06.2026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Оформление цифрового удостоверения в </a:t>
                      </a:r>
                      <a:r>
                        <a:rPr lang="ru-RU" sz="1300" kern="0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мессенджере</a:t>
                      </a: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МАКС</a:t>
                      </a:r>
                    </a:p>
                  </a:txBody>
                  <a:tcPr marL="68580" marR="68580" marT="0" marB="0"/>
                </a:tc>
              </a:tr>
              <a:tr h="50432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08.06.2026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Лекция «Право на повышение фиксированной выплаты за работу в сельской местности»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.</a:t>
                      </a: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 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50432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09.06.2026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Хабаровск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«Здоровый образ жизни. Простые привычки, которые</a:t>
                      </a:r>
                      <a:r>
                        <a:rPr lang="ru-RU" sz="13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меняют жизнь</a:t>
                      </a: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</a:txBody>
                  <a:tcPr marL="68580" marR="68580" marT="0" marB="0"/>
                </a:tc>
              </a:tr>
              <a:tr h="504324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10.06.2026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15-00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3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Телемост с ЦОСП Хабаровского края и ЕАО «Уголки России»</a:t>
                      </a:r>
                      <a:endParaRPr lang="ru-RU" sz="13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227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11.06.2026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ФП «Здоровое долголетие» 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«Как сохранить</a:t>
                      </a:r>
                      <a:r>
                        <a:rPr lang="ru-RU" sz="13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здоровье летом?»</a:t>
                      </a:r>
                      <a:endParaRPr lang="ru-RU" sz="13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0231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15.06.2026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Урок финансовой грамотности. «Покупка и безопасность»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32278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17.06.2026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«Варенье-клуб» (Обмен рецептами заготовок из клубники, вишни и смородины)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360231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19.06.2026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Консультирование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по социально-пенсионным вопросам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45943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22.06.2026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17-00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Видеотрансляция лекции РГО «Знание» г. Москва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«Память Пылающих лет: Путь к Победе»</a:t>
                      </a:r>
                    </a:p>
                  </a:txBody>
                  <a:tcPr marL="68580" marR="68580" marT="0" marB="0"/>
                </a:tc>
              </a:tr>
              <a:tr h="297230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26.06.2026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12:00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Мастер-класс плетение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маскировочных сетей для СВО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  <a:tr h="387912"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29.06.2026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fontAlgn="auto">
                        <a:spcAft>
                          <a:spcPts val="0"/>
                        </a:spcAft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12-00</a:t>
                      </a: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50" dirty="0" smtClean="0">
                          <a:latin typeface="Times New Roman"/>
                          <a:ea typeface="Andale Sans UI"/>
                          <a:cs typeface="Tahoma"/>
                        </a:rPr>
                        <a:t>Чрезвычайные</a:t>
                      </a:r>
                      <a:r>
                        <a:rPr lang="ru-RU" sz="1300" kern="150" baseline="0" dirty="0" smtClean="0">
                          <a:latin typeface="Times New Roman"/>
                          <a:ea typeface="Andale Sans UI"/>
                          <a:cs typeface="Tahoma"/>
                        </a:rPr>
                        <a:t> ситуации: что делать</a:t>
                      </a:r>
                      <a:r>
                        <a:rPr lang="ru-RU" sz="1300" kern="150" baseline="0" smtClean="0">
                          <a:latin typeface="Times New Roman"/>
                          <a:ea typeface="Andale Sans UI"/>
                          <a:cs typeface="Tahoma"/>
                        </a:rPr>
                        <a:t>?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kern="150" baseline="0" smtClean="0">
                          <a:latin typeface="Times New Roman"/>
                          <a:ea typeface="Andale Sans UI"/>
                          <a:cs typeface="Tahoma"/>
                        </a:rPr>
                        <a:t>Консультация специалиста МЧС</a:t>
                      </a:r>
                      <a:endParaRPr lang="ru-RU" sz="1300" kern="150" dirty="0" smtClean="0">
                        <a:latin typeface="Times New Roman"/>
                        <a:ea typeface="Andale Sans UI"/>
                        <a:cs typeface="Tahoma"/>
                      </a:endParaRPr>
                    </a:p>
                    <a:p>
                      <a:pPr algn="ctr" fontAlgn="auto">
                        <a:spcAft>
                          <a:spcPts val="0"/>
                        </a:spcAft>
                      </a:pPr>
                      <a:endParaRPr lang="ru-RU" sz="1300" kern="150" dirty="0">
                        <a:latin typeface="Times New Roman"/>
                        <a:ea typeface="Andale Sans UI"/>
                        <a:cs typeface="Tahoma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-1331430" y="7559800"/>
            <a:ext cx="7543800" cy="755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 err="1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 </a:t>
            </a:r>
            <a:endParaRPr lang="ru-RU" sz="1400" b="1" spc="-1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dirty="0">
                <a:solidFill>
                  <a:srgbClr val="58595B"/>
                </a:solidFill>
                <a:latin typeface="Calibri"/>
                <a:cs typeface="Calibri"/>
              </a:rPr>
              <a:t>                                                             вторник-пятница: 09:00 – 17:00 </a:t>
            </a:r>
            <a:endParaRPr sz="1400" b="1" dirty="0">
              <a:solidFill>
                <a:srgbClr val="58595B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619</TotalTime>
  <Words>223</Words>
  <Application>Microsoft Office PowerPoint</Application>
  <PresentationFormat>Произвольный</PresentationFormat>
  <Paragraphs>55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037KalinovaTO</cp:lastModifiedBy>
  <cp:revision>59</cp:revision>
  <cp:lastPrinted>2026-03-25T06:42:08Z</cp:lastPrinted>
  <dcterms:created xsi:type="dcterms:W3CDTF">2025-11-06T11:20:25Z</dcterms:created>
  <dcterms:modified xsi:type="dcterms:W3CDTF">2026-05-29T05:01:20Z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