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58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74320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 г.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г. Советская Гавань , ул. Киевская, д.18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+7(42138) 4-50-23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Карчевская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Адалина Сергеевна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083122" y="748674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44600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18:00; Вторник-пятница: 09:00-17:00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350827" y="9081330"/>
            <a:ext cx="2133600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0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000" dirty="0">
              <a:latin typeface="Calibri"/>
              <a:cs typeface="Calibri"/>
            </a:endParaRPr>
          </a:p>
          <a:p>
            <a:pPr marL="12700" marR="215900" algn="ctr">
              <a:lnSpc>
                <a:spcPts val="800"/>
              </a:lnSpc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0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000" dirty="0">
              <a:latin typeface="Calibri"/>
              <a:cs typeface="Calibri"/>
            </a:endParaRPr>
          </a:p>
          <a:p>
            <a:pPr marL="12700" marR="5080" algn="ctr">
              <a:lnSpc>
                <a:spcPts val="800"/>
              </a:lnSpc>
            </a:pPr>
            <a:r>
              <a:rPr sz="10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1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0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65329" y="417453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274368"/>
            <a:ext cx="815410" cy="5775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946" y="8259141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106335"/>
              </p:ext>
            </p:extLst>
          </p:nvPr>
        </p:nvGraphicFramePr>
        <p:xfrm>
          <a:off x="111243" y="1639953"/>
          <a:ext cx="7333687" cy="5771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210"/>
                <a:gridCol w="987607"/>
                <a:gridCol w="5193870"/>
              </a:tblGrid>
              <a:tr h="59980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en-US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  <a:tr h="66427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05.06.2026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Викторина 100 к 1 «День России»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9597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09.06.2026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</a:tr>
              <a:tr h="69436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Телемост с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ЦОСП Хабаровского 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края </a:t>
                      </a:r>
                      <a:r>
                        <a:rPr lang="ru-RU" sz="1400" kern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</a:t>
                      </a:r>
                      <a:r>
                        <a:rPr lang="ru-RU" sz="1400" kern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ЕАО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«Уголки России»</a:t>
                      </a:r>
                      <a:endParaRPr lang="en-US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9436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7882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Индивидуальные консультации, обучающие занятия в МАХ: Цифровые документы</a:t>
                      </a:r>
                    </a:p>
                  </a:txBody>
                  <a:tcPr marL="68580" marR="68580" marT="0" marB="0" anchor="ctr"/>
                </a:tc>
              </a:tr>
              <a:tr h="63131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22.06.2026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«Память Пылающих лет: Путь к Победе»</a:t>
                      </a:r>
                    </a:p>
                  </a:txBody>
                  <a:tcPr marL="68580" marR="68580" marT="0" marB="0" anchor="ctr"/>
                </a:tc>
              </a:tr>
              <a:tr h="82902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29.06.2026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«50 интересных фактов о малых народах России - ненцы»(в рамках мероприятий, посвященных Году Единства народов России)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174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 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47</cp:revision>
  <dcterms:created xsi:type="dcterms:W3CDTF">2025-11-06T11:20:25Z</dcterms:created>
  <dcterms:modified xsi:type="dcterms:W3CDTF">2026-05-29T04:56:10Z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