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669088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2" autoAdjust="0"/>
  </p:normalViewPr>
  <p:slideViewPr>
    <p:cSldViewPr>
      <p:cViewPr>
        <p:scale>
          <a:sx n="75" d="100"/>
          <a:sy n="75" d="100"/>
        </p:scale>
        <p:origin x="-1728" y="-4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74320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 smtClean="0"/>
              <a:t>6 г.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п. Солнечный , ул. Ленина, д.39/2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</a:t>
            </a: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 +7(42146) 2-31-87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kumimoji="0" lang="ru-RU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Цуканова</a:t>
            </a: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 Виктория Сергеевна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702050" y="7327900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Calibri"/>
                <a:cs typeface="Calibri"/>
              </a:rPr>
              <a:t> 09:00 -18:00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40450" y="8851900"/>
            <a:ext cx="1066800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 algn="ctr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 algn="ctr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Хабаровскому краю и ЕАО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9743986"/>
              </p:ext>
            </p:extLst>
          </p:nvPr>
        </p:nvGraphicFramePr>
        <p:xfrm>
          <a:off x="273050" y="1841501"/>
          <a:ext cx="7086600" cy="51588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3389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954334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5018877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59483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Дата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Время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Мероприятие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751506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04.06.2026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15:00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Литературная беседа-познание «Пушкина читает весь мир!», посвященная Пушкинскому дню России. Обсуждение истории возникновения праздника.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5880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09.06.2026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15:00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Видеотрансляция лекции РГО «Знание» г. Хабаровск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«Здоровый образ жизни. Простые привычки, которые</a:t>
                      </a:r>
                      <a:r>
                        <a:rPr lang="ru-RU" sz="1400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меняют жизнь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0" i="0" u="none" strike="noStrike" kern="15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7586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10.06.2026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15:00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5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Телемост с ЦОСП </a:t>
                      </a:r>
                      <a:r>
                        <a:rPr kumimoji="0" lang="ru-RU" sz="1400" b="0" i="0" u="none" strike="noStrike" kern="15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Хабаровского края </a:t>
                      </a:r>
                      <a:r>
                        <a:rPr kumimoji="0" lang="ru-RU" sz="1400" b="0" i="0" u="none" strike="noStrike" kern="15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и </a:t>
                      </a:r>
                      <a:r>
                        <a:rPr kumimoji="0" lang="ru-RU" sz="1400" b="0" i="0" u="none" strike="noStrike" kern="15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ЕАО </a:t>
                      </a:r>
                      <a:r>
                        <a:rPr kumimoji="0" lang="ru-RU" sz="1400" b="0" i="0" u="none" strike="noStrike" kern="15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«Уголки России»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0" i="0" u="none" strike="noStrike" kern="15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607238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en-US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11</a:t>
                      </a: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.06.2026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17:00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Видеотрансляция лекции ФП «Здоровое долголетие»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г. Москва Тема: «Как сохранить здоровье летом»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8868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18.06.2026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15:00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Лекция на тему «Финансовая грамотность: Оплата коммунальных услуг и других платежей через систему «Сбербанк онлайн» – практическое занятие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788272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22.06.2026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17:00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Видеотрансляция лекции РГО «Знание» г. Москва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«Память пылающих лет: Путь к Победе»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1249</TotalTime>
  <Words>172</Words>
  <Application>Microsoft Office PowerPoint</Application>
  <PresentationFormat>Произвольный</PresentationFormat>
  <Paragraphs>34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 г.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037KalinovaTO</cp:lastModifiedBy>
  <cp:revision>62</cp:revision>
  <cp:lastPrinted>2026-05-25T02:32:20Z</cp:lastPrinted>
  <dcterms:created xsi:type="dcterms:W3CDTF">2025-11-06T11:20:25Z</dcterms:created>
  <dcterms:modified xsi:type="dcterms:W3CDTF">2026-05-29T04:58:07Z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