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184" y="6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 Ванино , ул. 1 линия, д.9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+7(42137) 7-71-32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Семенова Юлия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31615" y="7404100"/>
            <a:ext cx="355183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58705257"/>
              </p:ext>
            </p:extLst>
          </p:nvPr>
        </p:nvGraphicFramePr>
        <p:xfrm>
          <a:off x="218578" y="2070100"/>
          <a:ext cx="7131010" cy="3874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036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96031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505033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04.06.2026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Урок повышения уровня знаний и умений при обращении со смартфонами.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Оформление цифрового удостоверения в </a:t>
                      </a:r>
                      <a:r>
                        <a:rPr lang="ru-RU" sz="1400" kern="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мессенджере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МАКС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04.06.2026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Индивидуальное консультирование по пенсионным и социальным вопросам</a:t>
                      </a: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11.06.2026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14-30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Музыкальное лото, посвященное Дню России</a:t>
                      </a: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18.06.2026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День памяти и скорби – день начала Великой Отечественной войны (1941 год; 85 лет). Показ тематического фильма.</a:t>
                      </a:r>
                    </a:p>
                  </a:txBody>
                  <a:tcPr marL="68580" marR="68580" marT="0" marB="0"/>
                </a:tc>
              </a:tr>
              <a:tr h="479669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25.06.2026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15-00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«Активное долголетие» – лекция заместителя главного врача центральной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районной больницы п. Ванино</a:t>
                      </a: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</a:tr>
              <a:tr h="479669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26.06.2026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15-00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Путешествие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 сказкам  народов России (Год единства народов России)</a:t>
                      </a: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</TotalTime>
  <Words>142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037DruzhininaLV</cp:lastModifiedBy>
  <cp:revision>46</cp:revision>
  <dcterms:created xsi:type="dcterms:W3CDTF">2025-11-06T11:20:25Z</dcterms:created>
  <dcterms:modified xsi:type="dcterms:W3CDTF">2026-05-26T05:21:22Z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