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1968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10/26/2026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10/26/2026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10/26/2026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10/26/2026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10/26/2026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10/26/2026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87850" y="316976"/>
            <a:ext cx="27514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</a:t>
            </a:r>
            <a:r>
              <a:rPr lang="ru-RU" spc="-10" dirty="0" smtClean="0"/>
              <a:t/>
            </a:r>
            <a:br>
              <a:rPr lang="ru-RU" spc="-10" dirty="0" smtClean="0"/>
            </a:br>
            <a:r>
              <a:rPr dirty="0" smtClean="0"/>
              <a:t>НА</a:t>
            </a:r>
            <a:r>
              <a:rPr spc="-5" dirty="0" smtClean="0"/>
              <a:t> </a:t>
            </a:r>
            <a:r>
              <a:rPr lang="ru-RU" spc="-10" dirty="0" smtClean="0"/>
              <a:t> НОЯБРЬ     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smtClean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с. Троицкое, ул. 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алинина, д.99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+7(42156) 4-22-45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Нагорный Леонид Евгеньевич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778250" y="6718300"/>
            <a:ext cx="3499367" cy="5692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 algn="l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09: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7:00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5639692" y="9044913"/>
            <a:ext cx="1780223" cy="341118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 algn="ctr">
              <a:lnSpc>
                <a:spcPts val="800"/>
              </a:lnSpc>
              <a:spcBef>
                <a:spcPts val="259"/>
              </a:spcBef>
            </a:pPr>
            <a:r>
              <a:rPr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 smtClean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r>
              <a:rPr lang="ru-RU" sz="800" dirty="0">
                <a:latin typeface="Calibri"/>
                <a:cs typeface="Calibri"/>
              </a:rPr>
              <a:t> </a:t>
            </a:r>
            <a:r>
              <a:rPr sz="800" dirty="0" smtClean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Хабаровскому краю и ЕАО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02860481"/>
              </p:ext>
            </p:extLst>
          </p:nvPr>
        </p:nvGraphicFramePr>
        <p:xfrm>
          <a:off x="273050" y="2222500"/>
          <a:ext cx="6918265" cy="41220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5089465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687488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Дата</a:t>
                      </a:r>
                      <a:endParaRPr lang="ru-RU" sz="16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Время</a:t>
                      </a:r>
                      <a:endParaRPr lang="ru-RU" sz="16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Мероприятие</a:t>
                      </a:r>
                    </a:p>
                    <a:p>
                      <a:pPr algn="ctr" fontAlgn="auto">
                        <a:spcAft>
                          <a:spcPts val="0"/>
                        </a:spcAft>
                      </a:pPr>
                      <a:endParaRPr lang="ru-RU" sz="1600" kern="0" dirty="0" smtClean="0">
                        <a:solidFill>
                          <a:srgbClr val="000000"/>
                        </a:solidFill>
                        <a:latin typeface="Times New Roman"/>
                        <a:ea typeface="Andale Sans UI"/>
                        <a:cs typeface="Times New Roman"/>
                      </a:endParaRPr>
                    </a:p>
                    <a:p>
                      <a:pPr algn="ctr" fontAlgn="auto">
                        <a:spcAft>
                          <a:spcPts val="0"/>
                        </a:spcAft>
                      </a:pPr>
                      <a:endParaRPr lang="ru-RU" sz="16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830237"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10.11.2026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5-00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800" b="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Видеотрансляция РО «Знание» г. Хабаровск </a:t>
                      </a:r>
                    </a:p>
                    <a:p>
                      <a:pPr algn="ctr"/>
                      <a:r>
                        <a:rPr lang="ru-RU" sz="18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«Здоровье </a:t>
                      </a:r>
                      <a:r>
                        <a:rPr lang="ru-RU" sz="18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будущего: инновации и прогрессы в области медицины в </a:t>
                      </a:r>
                      <a:r>
                        <a:rPr lang="ru-RU" sz="18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России» </a:t>
                      </a:r>
                      <a:endParaRPr lang="ru-RU" sz="1800" b="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002586"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12.11.2026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17-00</a:t>
                      </a: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kern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Видеотрансляция</a:t>
                      </a:r>
                      <a:r>
                        <a:rPr lang="ru-RU" sz="1800" b="0" kern="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лекции РО Знание «Кино большой страны : искусство, которое объединяет»</a:t>
                      </a:r>
                      <a:endParaRPr lang="ru-RU" sz="1800" kern="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83023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24.11.2026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14-00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Индивидуальные</a:t>
                      </a:r>
                      <a:r>
                        <a:rPr lang="ru-RU" sz="1600" b="0" strike="noStrike" spc="-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консультации по пенсионному и социальному обеспечению.</a:t>
                      </a:r>
                      <a:endParaRPr lang="ru-RU" sz="16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617</TotalTime>
  <Words>98</Words>
  <Application>Microsoft Office PowerPoint</Application>
  <PresentationFormat>Произвольный</PresentationFormat>
  <Paragraphs>30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 НА  НОЯБРЬ     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037DruzhininaLV</cp:lastModifiedBy>
  <cp:revision>62</cp:revision>
  <dcterms:created xsi:type="dcterms:W3CDTF">2025-11-06T11:20:25Z</dcterms:created>
  <dcterms:modified xsi:type="dcterms:W3CDTF">2026-10-26T01:52:24Z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