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64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8DF4EA4C-7420-488F-8830-0A748B48D568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86B88152-BA59-4162-8855-30CF99BA0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39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88152-BA59-4162-8855-30CF99BA056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99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6112" y="-82588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13172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en-US" dirty="0"/>
              <a:t> </a:t>
            </a:r>
            <a:r>
              <a:rPr lang="ru-RU" dirty="0" smtClean="0"/>
              <a:t>НОЯБРЬ </a:t>
            </a:r>
            <a:r>
              <a:rPr spc="-5" dirty="0" smtClean="0"/>
              <a:t> </a:t>
            </a:r>
            <a:r>
              <a:rPr lang="ru-RU" spc="-10" dirty="0" smtClean="0"/>
              <a:t>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Николаевск-на-Амуре , ул. Гоголя, д.28/А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+7(4213)52-93-86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Сивачева Елена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921126" y="7061212"/>
            <a:ext cx="3362323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ct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           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8:00 вторник - пятница:             09:00 – 17:00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969748"/>
              </p:ext>
            </p:extLst>
          </p:nvPr>
        </p:nvGraphicFramePr>
        <p:xfrm>
          <a:off x="537890" y="1602284"/>
          <a:ext cx="6718650" cy="5300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207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929155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475828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22855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914204"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03.11.2026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1400" kern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kern="150" dirty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strike="noStrike" spc="-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DejaVu Sans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Участие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в международной просветительской акции «Этнографический диктант»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. </a:t>
                      </a:r>
                      <a:endParaRPr lang="ru-RU" sz="14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400" kern="150" baseline="0" dirty="0" smtClean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751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10.11.2026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400" kern="150" dirty="0" smtClean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400" kern="150" dirty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Видеотрансляция РО «Знание» г. Хабаровск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baseline="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«Здоровье будущего: инновации и прогрессы в области медицины в России»</a:t>
                      </a:r>
                    </a:p>
                  </a:txBody>
                  <a:tcPr marL="68580" marR="68580" marT="0" marB="0"/>
                </a:tc>
              </a:tr>
              <a:tr h="8147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12.11.2026</a:t>
                      </a: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17:00</a:t>
                      </a:r>
                      <a:endParaRPr lang="ru-RU" sz="1400" kern="150" dirty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Видеотрансляция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aseline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лекции </a:t>
                      </a:r>
                      <a:r>
                        <a:rPr lang="ru-RU" sz="1400" baseline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 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«Знание»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«Кино большой страны: искусство , которое объединяет»</a:t>
                      </a: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25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16.11.2026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16:00</a:t>
                      </a:r>
                      <a:endParaRPr lang="ru-RU" sz="1400" kern="150" dirty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стол с представителями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Движением первых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«Диалог поколений: От опыта к будущему»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565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20.11.2026</a:t>
                      </a: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     15:00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Лекция – консультация: «Недополученная пенсия:</a:t>
                      </a:r>
                      <a:r>
                        <a:rPr lang="ru-RU" sz="1400" kern="15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 кто из родственников имеет право на выплату и как её </a:t>
                      </a:r>
                      <a:r>
                        <a:rPr lang="ru-RU" sz="1400" kern="15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оформить»</a:t>
                      </a:r>
                      <a:endParaRPr lang="ru-RU" sz="1400" kern="15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5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868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27.11.2026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15:00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Встреча</a:t>
                      </a:r>
                      <a:r>
                        <a:rPr lang="ru-RU" sz="1400" kern="150" baseline="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 с волонтерским объединением </a:t>
                      </a:r>
                      <a:endParaRPr lang="ru-RU" sz="1400" kern="150" baseline="0" dirty="0" smtClean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baseline="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400" kern="150" baseline="0" dirty="0" smtClean="0">
                          <a:latin typeface="Times New Roman" panose="02020603050405020304" pitchFamily="18" charset="0"/>
                          <a:ea typeface="Andale Sans UI"/>
                          <a:cs typeface="Times New Roman" panose="02020603050405020304" pitchFamily="18" charset="0"/>
                        </a:rPr>
                        <a:t>. Николаевска-на-Амуре «От идеи к действию: вместе для общества»</a:t>
                      </a:r>
                      <a:endParaRPr lang="ru-RU" sz="1400" kern="150" dirty="0" smtClean="0"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169</Words>
  <Application>Microsoft Office PowerPoint</Application>
  <PresentationFormat>Произвольный</PresentationFormat>
  <Paragraphs>37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  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037KalinovaTO</cp:lastModifiedBy>
  <cp:revision>79</cp:revision>
  <cp:lastPrinted>2026-09-21T07:45:44Z</cp:lastPrinted>
  <dcterms:created xsi:type="dcterms:W3CDTF">2025-11-06T11:20:25Z</dcterms:created>
  <dcterms:modified xsi:type="dcterms:W3CDTF">2026-10-29T05:39:46Z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