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6808788" cy="9940925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3216" y="-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10/29/2026</a:t>
            </a:fld>
            <a:endParaRPr lang="en-US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9939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64772" y="316976"/>
            <a:ext cx="2674543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 smtClean="0"/>
              <a:t>МЕРОПРИЯТИЯ</a:t>
            </a:r>
            <a:r>
              <a:rPr lang="ru-RU" spc="-10" dirty="0" smtClean="0"/>
              <a:t/>
            </a:r>
            <a:br>
              <a:rPr lang="ru-RU" spc="-10" dirty="0" smtClean="0"/>
            </a:br>
            <a:r>
              <a:rPr dirty="0" smtClean="0"/>
              <a:t>НА</a:t>
            </a:r>
            <a:r>
              <a:rPr spc="-5" dirty="0" smtClean="0"/>
              <a:t> </a:t>
            </a:r>
            <a:r>
              <a:rPr lang="ru-RU" spc="-5" dirty="0" smtClean="0"/>
              <a:t>НОЯБРЬ </a:t>
            </a:r>
            <a:r>
              <a:rPr spc="-20" dirty="0" smtClean="0"/>
              <a:t>202</a:t>
            </a:r>
            <a:r>
              <a:rPr lang="ru-RU" spc="-20" dirty="0" smtClean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 smtClean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 smtClean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Адрес: с. Амурзет , ул. Крупской, д.18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 +7(42665) 2-17-80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Кузнецова Анна Борисовна 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=""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5639692" y="9044913"/>
            <a:ext cx="1780223" cy="341118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 algn="ctr">
              <a:lnSpc>
                <a:spcPts val="800"/>
              </a:lnSpc>
              <a:spcBef>
                <a:spcPts val="259"/>
              </a:spcBef>
            </a:pP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lang="ru-RU"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dirty="0">
                <a:latin typeface="Calibri"/>
                <a:cs typeface="Calibri"/>
              </a:rPr>
              <a:t> </a:t>
            </a:r>
            <a:r>
              <a:rPr sz="800" dirty="0" smtClean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Хабаровскому краю и ЕАО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 dirty="0"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 dirty="0"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6678550"/>
              </p:ext>
            </p:extLst>
          </p:nvPr>
        </p:nvGraphicFramePr>
        <p:xfrm>
          <a:off x="252309" y="1612901"/>
          <a:ext cx="7167606" cy="60887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26117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965242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5076247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405497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4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Дата</a:t>
                      </a:r>
                      <a:endParaRPr lang="ru-RU" sz="14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Время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Мероприятие</a:t>
                      </a: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82668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02.11.2026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12-00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Финансовая грамотность: «Безопасность кошелька»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4366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03.11.2026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13:00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Участие в Международной просветительской акции «Этнографический</a:t>
                      </a:r>
                      <a:r>
                        <a:rPr lang="ru-RU" sz="1300" kern="15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 диктант»</a:t>
                      </a: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4366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06.11.2026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Урок компьютерной грамотности:</a:t>
                      </a:r>
                      <a:r>
                        <a:rPr lang="ru-RU" sz="1300" kern="150" baseline="0" dirty="0" smtClean="0">
                          <a:latin typeface="Times New Roman"/>
                          <a:ea typeface="Andale Sans UI"/>
                          <a:cs typeface="Tahoma"/>
                        </a:rPr>
                        <a:t> «Учимся платить по QR-коду в магазине»</a:t>
                      </a:r>
                      <a:endParaRPr lang="ru-RU" sz="1300" kern="150" dirty="0">
                        <a:solidFill>
                          <a:srgbClr val="FF0000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578257">
                <a:tc rowSpan="2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300" kern="150" dirty="0" smtClean="0"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300" kern="150" dirty="0" smtClean="0"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10.11.2026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11:00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Информационная встреча</a:t>
                      </a:r>
                      <a:r>
                        <a:rPr lang="ru-RU" sz="1300" kern="150" baseline="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 со специалистом Регионального Отделения Общероссийского общественно-государственного движения детей  и молодежи «Движение Первых» ЕАО</a:t>
                      </a: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548602">
                <a:tc vMerge="1"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4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15:00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Видеотрансляция РО «Знание» г. Хабаровск  лекция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«Здоровье будущего: инновации и прогрессы в области медицины в </a:t>
                      </a:r>
                    </a:p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5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Times New Roman" pitchFamily="18" charset="0"/>
                          <a:ea typeface="Andale Sans UI"/>
                          <a:cs typeface="Times New Roman" pitchFamily="18" charset="0"/>
                        </a:rPr>
                        <a:t>России»</a:t>
                      </a:r>
                    </a:p>
                  </a:txBody>
                  <a:tcPr marL="68580" marR="68580" marT="0" marB="0"/>
                </a:tc>
              </a:tr>
              <a:tr h="292875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11.11.2026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Консультирование по социально-пенсионным вопросам</a:t>
                      </a:r>
                    </a:p>
                  </a:txBody>
                  <a:tcPr marL="68580" marR="68580" marT="0" marB="0"/>
                </a:tc>
              </a:tr>
              <a:tr h="4366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12.11.2026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Видеотрансляция РО «Знание» г.</a:t>
                      </a:r>
                      <a:r>
                        <a:rPr lang="ru-RU" sz="1300" kern="150" baseline="0" dirty="0" smtClean="0">
                          <a:latin typeface="Times New Roman"/>
                          <a:ea typeface="Andale Sans UI"/>
                          <a:cs typeface="Tahoma"/>
                        </a:rPr>
                        <a:t> Москва </a:t>
                      </a:r>
                      <a:endParaRPr lang="en-US" sz="1300" kern="150" baseline="0" smtClean="0"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smtClean="0">
                          <a:latin typeface="Times New Roman"/>
                          <a:ea typeface="Andale Sans UI"/>
                          <a:cs typeface="Tahoma"/>
                        </a:rPr>
                        <a:t>«</a:t>
                      </a: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Кино большой</a:t>
                      </a:r>
                      <a:r>
                        <a:rPr lang="ru-RU" sz="1300" kern="150" baseline="0" dirty="0" smtClean="0">
                          <a:latin typeface="Times New Roman"/>
                          <a:ea typeface="Andale Sans UI"/>
                          <a:cs typeface="Tahoma"/>
                        </a:rPr>
                        <a:t> страны: искусство, которое объединяет»</a:t>
                      </a: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 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4366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16.11.2026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ЗОЖ: «Гимнастика для глаз и пальчиковая гимнастика». 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4366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18.11.2026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Праздничное</a:t>
                      </a:r>
                      <a:r>
                        <a:rPr lang="ru-RU" sz="1300" kern="150" baseline="0" dirty="0" smtClean="0">
                          <a:latin typeface="Times New Roman"/>
                          <a:ea typeface="Andale Sans UI"/>
                          <a:cs typeface="Tahoma"/>
                        </a:rPr>
                        <a:t> </a:t>
                      </a: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мероприятие «День рождения Деда Мороза</a:t>
                      </a: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»  (викторина, чаепитие)</a:t>
                      </a: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279189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20.11.2026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10:00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Плетение маскировочных сетей для СВО</a:t>
                      </a: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38550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23.11.2026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Консультирование по социально-пенсионным вопросам</a:t>
                      </a: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  <a:tr h="385504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27.11.2026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12:00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Праздничное мероприятие ко Дню матери</a:t>
                      </a:r>
                      <a:r>
                        <a:rPr lang="en-US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 </a:t>
                      </a:r>
                    </a:p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(викторина, чаепитие)</a:t>
                      </a:r>
                    </a:p>
                  </a:txBody>
                  <a:tcPr marL="68580" marR="68580" marT="0" marB="0"/>
                </a:tc>
              </a:tr>
              <a:tr h="578257"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1300" kern="150" dirty="0" smtClean="0"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30.11.2026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1300" kern="150" dirty="0" smtClean="0"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latin typeface="Times New Roman"/>
                          <a:ea typeface="Andale Sans UI"/>
                          <a:cs typeface="Tahoma"/>
                        </a:rPr>
                        <a:t>10:00</a:t>
                      </a:r>
                      <a:endParaRPr lang="ru-RU" sz="1300" kern="150" dirty="0"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auto">
                        <a:spcAft>
                          <a:spcPts val="0"/>
                        </a:spcAft>
                      </a:pPr>
                      <a:endParaRPr lang="en-US" sz="1300" kern="150" dirty="0" smtClean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r>
                        <a:rPr lang="ru-RU" sz="1300" kern="150" dirty="0" smtClean="0">
                          <a:solidFill>
                            <a:schemeClr val="tx1"/>
                          </a:solidFill>
                          <a:latin typeface="Times New Roman"/>
                          <a:ea typeface="Andale Sans UI"/>
                          <a:cs typeface="Tahoma"/>
                        </a:rPr>
                        <a:t>Плетение маскировочных сетей для СВО</a:t>
                      </a:r>
                    </a:p>
                    <a:p>
                      <a:pPr algn="ctr" fontAlgn="auto">
                        <a:spcAft>
                          <a:spcPts val="0"/>
                        </a:spcAft>
                      </a:pPr>
                      <a:endParaRPr lang="ru-RU" sz="1300" kern="150" dirty="0">
                        <a:solidFill>
                          <a:schemeClr val="tx1"/>
                        </a:solidFill>
                        <a:latin typeface="Times New Roman"/>
                        <a:ea typeface="Andale Sans UI"/>
                        <a:cs typeface="Tahoma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-1515108" y="7757371"/>
            <a:ext cx="7543800" cy="76886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4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58595B"/>
                </a:solidFill>
                <a:latin typeface="Calibri"/>
                <a:cs typeface="Calibri"/>
              </a:rPr>
              <a:t>работы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: </a:t>
            </a:r>
            <a:endParaRPr lang="ru-RU" sz="1400" b="1" spc="-10" dirty="0">
              <a:solidFill>
                <a:srgbClr val="58595B"/>
              </a:solidFill>
              <a:latin typeface="Calibri"/>
              <a:cs typeface="Calibri"/>
            </a:endParaRP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 понедельник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sz="14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 smtClean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4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400" b="1" spc="-5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4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1</a:t>
            </a:r>
            <a:r>
              <a:rPr lang="ru-RU" sz="14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8:00</a:t>
            </a:r>
          </a:p>
          <a:p>
            <a:pPr marL="12700" marR="5080" indent="1948814" algn="r">
              <a:lnSpc>
                <a:spcPct val="112799"/>
              </a:lnSpc>
              <a:spcBef>
                <a:spcPts val="100"/>
              </a:spcBef>
            </a:pPr>
            <a:r>
              <a:rPr lang="ru-RU" sz="1400" b="1" dirty="0">
                <a:solidFill>
                  <a:srgbClr val="58595B"/>
                </a:solidFill>
                <a:latin typeface="Calibri"/>
                <a:cs typeface="Calibri"/>
              </a:rPr>
              <a:t>                                                             вторник-пятница: 09:00 – 17:00 </a:t>
            </a:r>
            <a:endParaRPr sz="1400" b="1" dirty="0">
              <a:solidFill>
                <a:srgbClr val="58595B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</TotalTime>
  <Words>214</Words>
  <Application>Microsoft Office PowerPoint</Application>
  <PresentationFormat>Произвольный</PresentationFormat>
  <Paragraphs>59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037KalinovaTO</cp:lastModifiedBy>
  <cp:revision>87</cp:revision>
  <cp:lastPrinted>2026-10-26T00:47:55Z</cp:lastPrinted>
  <dcterms:created xsi:type="dcterms:W3CDTF">2025-11-06T11:20:25Z</dcterms:created>
  <dcterms:modified xsi:type="dcterms:W3CDTF">2026-10-29T05:32:35Z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