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3216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40250" y="316976"/>
            <a:ext cx="2743200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 dirty="0" smtClean="0"/>
              <a:t>НА</a:t>
            </a:r>
            <a:r>
              <a:rPr lang="ru-RU" spc="-5" dirty="0"/>
              <a:t> </a:t>
            </a:r>
            <a:r>
              <a:rPr lang="ru-RU" spc="-5" dirty="0" smtClean="0"/>
              <a:t>НОЯБРЬ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 smtClean="0"/>
              <a:t>6 г.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 marR="0" lvl="0" indent="0" defTabSz="914400" eaLnBrk="1" fontAlgn="auto" latinLnBrk="0" hangingPunct="1">
              <a:lnSpc>
                <a:spcPts val="1430"/>
              </a:lnSpc>
              <a:spcBef>
                <a:spcPts val="10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Наши</a:t>
            </a:r>
            <a:r>
              <a:rPr kumimoji="0" lang="ru-RU" sz="1300" b="0" i="0" u="none" strike="noStrike" kern="0" cap="none" spc="-35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</a:t>
            </a:r>
            <a:r>
              <a:rPr kumimoji="0" lang="ru-RU" sz="1300" b="0" i="0" u="none" strike="noStrike" kern="0" cap="none" spc="-1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контакты:</a:t>
            </a:r>
            <a:endParaRPr kumimoji="0" lang="ru-RU" sz="13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15240" marR="5080" lvl="0" indent="0" defTabSz="914400" eaLnBrk="1" fontAlgn="auto" latinLnBrk="0" hangingPunct="1">
              <a:lnSpc>
                <a:spcPts val="13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Адрес: г. Советская Гавань , ул. Киевская, д.18</a:t>
            </a:r>
            <a:b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</a:br>
            <a: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Контактный номер +7(42138) 4-50-23</a:t>
            </a:r>
          </a:p>
          <a:p>
            <a:pPr marL="15240" marR="5080" lvl="0" indent="0" defTabSz="914400" eaLnBrk="1" fontAlgn="auto" latinLnBrk="0" hangingPunct="1">
              <a:lnSpc>
                <a:spcPts val="1300"/>
              </a:lnSpc>
              <a:spcBef>
                <a:spcPts val="13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Карчевская</a:t>
            </a:r>
            <a:r>
              <a:rPr kumimoji="0" lang="ru-RU" sz="13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 Адалина Сергеевна</a:t>
            </a:r>
            <a:endParaRPr kumimoji="0" lang="ru-RU" sz="13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4258946" y="7327900"/>
            <a:ext cx="3297554" cy="8474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44600" algn="l">
              <a:lnSpc>
                <a:spcPct val="112799"/>
              </a:lnSpc>
              <a:spcBef>
                <a:spcPts val="100"/>
              </a:spcBef>
            </a:pP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lang="ru-RU" sz="1600" b="1" spc="-6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09:00</a:t>
            </a:r>
            <a:r>
              <a:rPr lang="ru-RU"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lang="ru-RU" sz="1600" b="1" spc="-1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18:00; Вторник-пятница: 09:00-17:00</a:t>
            </a: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5350827" y="9081330"/>
            <a:ext cx="2133600" cy="341118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 algn="ctr">
              <a:lnSpc>
                <a:spcPts val="800"/>
              </a:lnSpc>
              <a:spcBef>
                <a:spcPts val="259"/>
              </a:spcBef>
            </a:pPr>
            <a:r>
              <a:rPr sz="10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10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1000" dirty="0">
              <a:latin typeface="Calibri"/>
              <a:cs typeface="Calibri"/>
            </a:endParaRPr>
          </a:p>
          <a:p>
            <a:pPr marL="12700" marR="215900" algn="ctr">
              <a:lnSpc>
                <a:spcPts val="800"/>
              </a:lnSpc>
            </a:pPr>
            <a:r>
              <a:rPr sz="10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10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10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10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0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1000" dirty="0">
              <a:latin typeface="Calibri"/>
              <a:cs typeface="Calibri"/>
            </a:endParaRPr>
          </a:p>
          <a:p>
            <a:pPr marL="12700" marR="5080" algn="ctr">
              <a:lnSpc>
                <a:spcPts val="800"/>
              </a:lnSpc>
            </a:pPr>
            <a:r>
              <a:rPr sz="10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10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1000" spc="-20" dirty="0" smtClean="0">
                <a:solidFill>
                  <a:srgbClr val="FFFFFF"/>
                </a:solidFill>
                <a:latin typeface="Calibri"/>
                <a:cs typeface="Calibri"/>
              </a:rPr>
              <a:t>Хабаровскому краю и ЕАО</a:t>
            </a:r>
            <a:endParaRPr sz="10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xmlns="" id="{8A09EA03-27DE-E8C5-F944-F6332F890821}"/>
              </a:ext>
            </a:extLst>
          </p:cNvPr>
          <p:cNvGrpSpPr/>
          <p:nvPr/>
        </p:nvGrpSpPr>
        <p:grpSpPr>
          <a:xfrm>
            <a:off x="565329" y="417453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xmlns="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xmlns="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xmlns="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xmlns="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xmlns="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xmlns="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xmlns="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xmlns="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xmlns="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xmlns="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xmlns="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xmlns="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xmlns="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xmlns="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xmlns="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xmlns="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xmlns="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xmlns="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xmlns="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xmlns="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047742" y="8274368"/>
            <a:ext cx="815410" cy="57753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54946" y="8259141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46" name="Таблица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3679981"/>
              </p:ext>
            </p:extLst>
          </p:nvPr>
        </p:nvGraphicFramePr>
        <p:xfrm>
          <a:off x="273050" y="1841497"/>
          <a:ext cx="7086600" cy="50468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13390"/>
                <a:gridCol w="954332"/>
                <a:gridCol w="5018878"/>
              </a:tblGrid>
              <a:tr h="309885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400" kern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Дата</a:t>
                      </a:r>
                      <a:endParaRPr lang="ru-RU" sz="1200" kern="15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400" kern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Время</a:t>
                      </a:r>
                      <a:endParaRPr lang="ru-RU" sz="1200" kern="15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400" kern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Мероприятия</a:t>
                      </a:r>
                      <a:endParaRPr lang="en-US" sz="1400" kern="0" dirty="0" smtClean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128348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400" kern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03.11.2026</a:t>
                      </a:r>
                      <a:endParaRPr lang="ru-RU" sz="1200" kern="15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400" kern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13:00</a:t>
                      </a:r>
                      <a:endParaRPr lang="ru-RU" sz="1200" kern="15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Участие в Международной просветительской акции "Этнографический диктант"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994715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400" kern="150" dirty="0" smtClean="0">
                          <a:latin typeface="Times New Roman"/>
                          <a:ea typeface="Andale Sans UI"/>
                          <a:cs typeface="Tahoma"/>
                        </a:rPr>
                        <a:t>10.11.2026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400" kern="150" dirty="0" smtClean="0">
                          <a:latin typeface="Times New Roman"/>
                          <a:ea typeface="Andale Sans UI"/>
                          <a:cs typeface="Tahoma"/>
                        </a:rPr>
                        <a:t>15:00</a:t>
                      </a:r>
                      <a:endParaRPr lang="ru-RU" sz="1400" kern="15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fontAlgn="auto">
                        <a:spcAft>
                          <a:spcPts val="0"/>
                        </a:spcAft>
                      </a:pPr>
                      <a:r>
                        <a:rPr lang="ru-RU" sz="1400" kern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Видеотрансляция</a:t>
                      </a:r>
                      <a:r>
                        <a:rPr lang="ru-RU" sz="1400" kern="0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лекции РО «Знание» г. Хабаровск: «Здоровье будущего: инновации и прогрессы в области медицины в России»</a:t>
                      </a:r>
                      <a:endParaRPr lang="ru-RU" sz="1400" kern="0" dirty="0" smtClean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179458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400" kern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12.11.2026</a:t>
                      </a:r>
                      <a:endParaRPr lang="ru-RU" sz="1200" kern="15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400" kern="0" dirty="0" smtClean="0">
                          <a:solidFill>
                            <a:srgbClr val="000000"/>
                          </a:solidFill>
                          <a:latin typeface="Times New Roman"/>
                          <a:ea typeface="Andale Sans UI"/>
                          <a:cs typeface="Times New Roman"/>
                        </a:rPr>
                        <a:t>17:00</a:t>
                      </a:r>
                      <a:endParaRPr lang="ru-RU" sz="1200" kern="15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fontAlgn="auto">
                        <a:spcAft>
                          <a:spcPts val="0"/>
                        </a:spcAft>
                      </a:pPr>
                      <a:r>
                        <a:rPr lang="ru-RU" sz="1400" kern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Видеотрансляция</a:t>
                      </a:r>
                      <a:r>
                        <a:rPr lang="ru-RU" sz="1400" kern="0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лекции РО «Знание»: «Кино большой страны: искусство, которое объединяет»</a:t>
                      </a:r>
                      <a:endParaRPr lang="en-US" sz="1400" kern="0" dirty="0" smtClean="0">
                        <a:solidFill>
                          <a:srgbClr val="000000"/>
                        </a:solidFill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959597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400" kern="150" dirty="0" smtClean="0">
                          <a:latin typeface="Times New Roman"/>
                          <a:ea typeface="Andale Sans UI"/>
                          <a:cs typeface="Tahoma"/>
                        </a:rPr>
                        <a:t>20.11.2026</a:t>
                      </a:r>
                      <a:endParaRPr lang="ru-RU" sz="1400" kern="15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400" kern="150" dirty="0" smtClean="0">
                          <a:latin typeface="Times New Roman"/>
                          <a:ea typeface="Andale Sans UI"/>
                          <a:cs typeface="Tahoma"/>
                        </a:rPr>
                        <a:t>11:00</a:t>
                      </a:r>
                      <a:endParaRPr lang="ru-RU" sz="1400" kern="15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fontAlgn="auto">
                        <a:spcAft>
                          <a:spcPts val="0"/>
                        </a:spcAft>
                      </a:pPr>
                      <a:r>
                        <a:rPr lang="ru-RU" sz="1400" kern="150" baseline="0" dirty="0" smtClean="0"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Урок цифровой грамотности</a:t>
                      </a:r>
                      <a:r>
                        <a:rPr lang="ru-RU" sz="1400" kern="150" baseline="0" smtClean="0"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: МАКС </a:t>
                      </a:r>
                      <a:r>
                        <a:rPr lang="ru-RU" sz="1400" kern="150" baseline="0" dirty="0" smtClean="0"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и цифровые </a:t>
                      </a:r>
                      <a:r>
                        <a:rPr lang="ru-RU" sz="1400" kern="150" baseline="0" dirty="0" smtClean="0"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документы.</a:t>
                      </a:r>
                    </a:p>
                  </a:txBody>
                  <a:tcPr marL="68580" marR="68580" marT="0" marB="0" anchor="ctr"/>
                </a:tc>
              </a:tr>
              <a:tr h="474881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200" kern="150" dirty="0" smtClean="0">
                          <a:latin typeface="Times New Roman"/>
                          <a:ea typeface="Andale Sans UI"/>
                          <a:cs typeface="Tahoma"/>
                        </a:rPr>
                        <a:t>27.11.2026</a:t>
                      </a:r>
                      <a:endParaRPr lang="ru-RU" sz="1200" kern="15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200" kern="150" dirty="0" smtClean="0">
                          <a:latin typeface="Times New Roman"/>
                          <a:ea typeface="Andale Sans UI"/>
                          <a:cs typeface="Tahoma"/>
                        </a:rPr>
                        <a:t>11:00</a:t>
                      </a:r>
                      <a:endParaRPr lang="ru-RU" sz="1200" kern="15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 fontAlgn="auto">
                        <a:spcAft>
                          <a:spcPts val="0"/>
                        </a:spcAft>
                      </a:pPr>
                      <a:r>
                        <a:rPr lang="ru-RU" sz="1400" kern="150" dirty="0" smtClean="0"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Литературная</a:t>
                      </a:r>
                      <a:r>
                        <a:rPr lang="ru-RU" sz="1400" kern="150" baseline="0" dirty="0" smtClean="0"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 программа</a:t>
                      </a:r>
                      <a:r>
                        <a:rPr lang="ru-RU" sz="1400" kern="150" dirty="0" smtClean="0"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 ко Дню матери: «Ангел по имени Мама»</a:t>
                      </a:r>
                      <a:endParaRPr lang="ru-RU" sz="1400" kern="150" dirty="0">
                        <a:latin typeface="Times New Roman" pitchFamily="18" charset="0"/>
                        <a:ea typeface="Andale Sans U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379</TotalTime>
  <Words>134</Words>
  <Application>Microsoft Office PowerPoint</Application>
  <PresentationFormat>Произвольный</PresentationFormat>
  <Paragraphs>28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НОЯБРЬ 2026 г.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037KalinovaTO</cp:lastModifiedBy>
  <cp:revision>65</cp:revision>
  <dcterms:created xsi:type="dcterms:W3CDTF">2025-11-06T11:20:25Z</dcterms:created>
  <dcterms:modified xsi:type="dcterms:W3CDTF">2026-10-29T04:57:58Z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