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669088" cy="9926638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>
        <p:scale>
          <a:sx n="75" d="100"/>
          <a:sy n="75" d="100"/>
        </p:scale>
        <p:origin x="-3216" y="16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06323" y="7058226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74320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spc="-5" dirty="0"/>
              <a:t> </a:t>
            </a:r>
            <a:r>
              <a:rPr lang="ru-RU" spc="-5" dirty="0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 smtClean="0"/>
              <a:t>6 г.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п. Солнечный , ул. Ленина, д.39/2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+7(42146) 2-31-87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kumimoji="0" lang="ru-RU" sz="13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Цуканова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Виктория Сергеевна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54450" y="7099300"/>
            <a:ext cx="3313364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lang="ru-RU" sz="1600" b="1" spc="-1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он</a:t>
            </a:r>
            <a:r>
              <a:rPr lang="ru-RU" sz="1600" b="1" spc="-10" dirty="0">
                <a:solidFill>
                  <a:srgbClr val="58595B"/>
                </a:solidFill>
                <a:latin typeface="Calibri"/>
                <a:cs typeface="Calibri"/>
              </a:rPr>
              <a:t>е</a:t>
            </a: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дельник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-пятница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09:00 -17:00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40450" y="8851900"/>
            <a:ext cx="1066800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ctr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 algn="ctr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 algn="ctr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Хабаровскому краю и ЕАО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40450" y="8345204"/>
            <a:ext cx="874963" cy="4471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231679"/>
              </p:ext>
            </p:extLst>
          </p:nvPr>
        </p:nvGraphicFramePr>
        <p:xfrm>
          <a:off x="196849" y="1841500"/>
          <a:ext cx="7255154" cy="4952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06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967766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5158328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45952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600" kern="150" dirty="0">
                        <a:solidFill>
                          <a:schemeClr val="bg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</a:t>
                      </a:r>
                      <a:endParaRPr lang="ru-RU" sz="1600" kern="150" dirty="0">
                        <a:solidFill>
                          <a:schemeClr val="bg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800" kern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Мероприятие</a:t>
                      </a:r>
                      <a:endParaRPr lang="ru-RU" sz="1600" kern="150" dirty="0">
                        <a:solidFill>
                          <a:schemeClr val="bg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636944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03.11.2026</a:t>
                      </a:r>
                      <a:endParaRPr lang="ru-RU" sz="1400" kern="1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13:00</a:t>
                      </a:r>
                      <a:endParaRPr lang="ru-RU" sz="1400" kern="1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 в Международной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просветительской акции «Этнографический диктант»</a:t>
                      </a:r>
                      <a:endParaRPr lang="ru-RU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0992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10.11.2026</a:t>
                      </a:r>
                      <a:endParaRPr lang="ru-RU" sz="1400" kern="1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15:00</a:t>
                      </a:r>
                      <a:endParaRPr lang="ru-RU" sz="1400" kern="1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5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Видеотрансляция РО «Знание» г. Хабаровск </a:t>
                      </a:r>
                      <a:r>
                        <a:rPr kumimoji="0" lang="ru-RU" sz="1400" b="0" i="0" u="none" strike="noStrike" kern="15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Лекция</a:t>
                      </a:r>
                      <a:endParaRPr kumimoji="0" lang="en-US" sz="1400" b="0" i="0" u="none" strike="noStrike" kern="15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5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400" b="0" i="0" u="none" strike="noStrike" kern="15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Здоровье будущего: инновации и прогрессы в области медицины в </a:t>
                      </a:r>
                      <a:r>
                        <a:rPr kumimoji="0" lang="ru-RU" sz="1400" b="0" i="0" u="none" strike="noStrike" kern="15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России</a:t>
                      </a:r>
                      <a:r>
                        <a:rPr kumimoji="0" lang="ru-RU" sz="1400" b="0" i="0" u="none" strike="noStrike" kern="15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68580" marR="68580" marT="0" marB="0" anchor="ctr"/>
                </a:tc>
              </a:tr>
              <a:tr h="90992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12.11.2026</a:t>
                      </a:r>
                      <a:endParaRPr lang="ru-RU" sz="1400" kern="1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17:00</a:t>
                      </a:r>
                      <a:endParaRPr lang="ru-RU" sz="1400" kern="1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Видеотрансляция</a:t>
                      </a:r>
                      <a:r>
                        <a:rPr lang="ru-RU" sz="14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лекции  РО «Знание» г. Москва </a:t>
                      </a:r>
                      <a:endParaRPr lang="en-US" sz="1400" b="0" baseline="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4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Кино большой страны: искусство, которое объединяет»</a:t>
                      </a:r>
                      <a:endParaRPr lang="ru-RU" sz="1400" b="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21779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13.11.2026</a:t>
                      </a:r>
                      <a:endParaRPr lang="ru-RU" sz="1400" kern="1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15:00</a:t>
                      </a:r>
                      <a:endParaRPr lang="ru-RU" sz="1400" kern="1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Викторина</a:t>
                      </a:r>
                      <a:r>
                        <a:rPr lang="ru-RU" sz="14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«Мой Хабаровский край</a:t>
                      </a:r>
                      <a:r>
                        <a:rPr lang="ru-RU" sz="14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 </a:t>
                      </a:r>
                      <a:r>
                        <a:rPr lang="ru-RU" sz="14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(совместно с отделением Солнечного округа «Движение первых</a:t>
                      </a:r>
                      <a:r>
                        <a:rPr lang="ru-RU" sz="1400" b="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r>
                        <a:rPr lang="en-US" sz="1400" b="0" baseline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</a:t>
                      </a:r>
                      <a:endParaRPr lang="ru-RU" sz="1400" b="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328484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27.11.2026</a:t>
                      </a:r>
                      <a:endParaRPr lang="ru-RU" sz="1400" kern="1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15:00</a:t>
                      </a:r>
                      <a:endParaRPr lang="ru-RU" sz="1400" kern="150" dirty="0">
                        <a:solidFill>
                          <a:schemeClr val="tx1"/>
                        </a:solidFill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Индивидуальные консультации по пенсионному и социальному обеспечению со специалистами СФР </a:t>
                      </a:r>
                      <a:endParaRPr lang="ru-RU" sz="1400" kern="15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ndale Sans U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2399</TotalTime>
  <Words>141</Words>
  <Application>Microsoft Office PowerPoint</Application>
  <PresentationFormat>Произвольный</PresentationFormat>
  <Paragraphs>30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НОЯБРЬ 2026 г.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037KalinovaTO</cp:lastModifiedBy>
  <cp:revision>123</cp:revision>
  <cp:lastPrinted>2026-07-21T01:08:09Z</cp:lastPrinted>
  <dcterms:created xsi:type="dcterms:W3CDTF">2025-11-06T11:20:25Z</dcterms:created>
  <dcterms:modified xsi:type="dcterms:W3CDTF">2026-10-29T05:34:41Z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