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3216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>
            <a:noFill/>
          </a:ln>
        </p:spPr>
      </p:pic>
      <p:sp>
        <p:nvSpPr>
          <p:cNvPr id="37" name="CustomShape 1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102240" cy="131760"/>
          </a:xfrm>
          <a:prstGeom prst="rect">
            <a:avLst/>
          </a:prstGeom>
          <a:ln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771480" y="8178120"/>
            <a:ext cx="93600" cy="128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91240" cy="131760"/>
          </a:xfrm>
          <a:prstGeom prst="rect">
            <a:avLst/>
          </a:prstGeom>
          <a:ln>
            <a:noFill/>
          </a:ln>
        </p:spPr>
      </p:pic>
      <p:pic>
        <p:nvPicPr>
          <p:cNvPr id="41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18240" cy="131760"/>
          </a:xfrm>
          <a:prstGeom prst="rect">
            <a:avLst/>
          </a:prstGeom>
          <a:ln>
            <a:noFill/>
          </a:ln>
        </p:spPr>
      </p:pic>
      <p:pic>
        <p:nvPicPr>
          <p:cNvPr id="42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9080" cy="128160"/>
          </a:xfrm>
          <a:prstGeom prst="rect">
            <a:avLst/>
          </a:prstGeom>
          <a:ln>
            <a:noFill/>
          </a:ln>
        </p:spPr>
      </p:pic>
      <p:pic>
        <p:nvPicPr>
          <p:cNvPr id="43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11960" cy="129960"/>
          </a:xfrm>
          <a:prstGeom prst="rect">
            <a:avLst/>
          </a:prstGeom>
          <a:ln>
            <a:noFill/>
          </a:ln>
        </p:spPr>
      </p:pic>
      <p:sp>
        <p:nvSpPr>
          <p:cNvPr id="44" name="CustomShape 3"/>
          <p:cNvSpPr/>
          <p:nvPr/>
        </p:nvSpPr>
        <p:spPr>
          <a:xfrm>
            <a:off x="4176000" y="221040"/>
            <a:ext cx="3167280" cy="186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26240" algn="r">
              <a:lnSpc>
                <a:spcPts val="2701"/>
              </a:lnSpc>
              <a:spcBef>
                <a:spcPts val="641"/>
              </a:spcBef>
            </a:pPr>
            <a:r>
              <a:rPr lang="ru-RU" sz="2700" b="1" strike="noStrike" spc="-4" dirty="0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r>
              <a:rPr dirty="0"/>
              <a:t/>
            </a:r>
            <a:br>
              <a:rPr dirty="0"/>
            </a:b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  </a:t>
            </a:r>
            <a:r>
              <a:rPr lang="ru-RU" sz="27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НОЯБ</a:t>
            </a:r>
            <a:r>
              <a:rPr lang="ru-RU" sz="27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РЬ</a:t>
            </a:r>
            <a:r>
              <a:rPr dirty="0"/>
              <a:t/>
            </a:r>
            <a:br>
              <a:rPr dirty="0"/>
            </a:br>
            <a:r>
              <a:rPr lang="ru-RU" sz="27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510120" y="8282880"/>
            <a:ext cx="5113080" cy="218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4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2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2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4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26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4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п.Чегдомын , ул. Парковая, д.6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+7(42149) 5-44-12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Гончаревич Виктория Вячеславовна 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3783960" y="7373160"/>
            <a:ext cx="3498120" cy="528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58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4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пятница:</a:t>
            </a:r>
            <a:r>
              <a:rPr lang="ru-RU" sz="1600" b="1" strike="noStrike" spc="-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09:00 –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17:00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5639760" y="9045000"/>
            <a:ext cx="1779120" cy="337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 algn="ctr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пенсионного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 социального 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8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Хабаровскому краю и ЕАО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48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38440" cy="956160"/>
          </a:xfrm>
          <a:prstGeom prst="rect">
            <a:avLst/>
          </a:prstGeom>
          <a:ln>
            <a:noFill/>
          </a:ln>
        </p:spPr>
      </p:pic>
      <p:sp>
        <p:nvSpPr>
          <p:cNvPr id="49" name="CustomShape 7"/>
          <p:cNvSpPr/>
          <p:nvPr/>
        </p:nvSpPr>
        <p:spPr>
          <a:xfrm>
            <a:off x="1577160" y="814680"/>
            <a:ext cx="294120" cy="184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1917720" y="814680"/>
            <a:ext cx="289800" cy="150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20240" cy="149040"/>
          </a:xfrm>
          <a:prstGeom prst="rect">
            <a:avLst/>
          </a:prstGeom>
          <a:ln>
            <a:noFill/>
          </a:ln>
        </p:spPr>
      </p:pic>
      <p:pic>
        <p:nvPicPr>
          <p:cNvPr id="52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58760" cy="152640"/>
          </a:xfrm>
          <a:prstGeom prst="rect">
            <a:avLst/>
          </a:prstGeom>
          <a:ln>
            <a:noFill/>
          </a:ln>
        </p:spPr>
      </p:pic>
      <p:pic>
        <p:nvPicPr>
          <p:cNvPr id="53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21680" cy="149040"/>
          </a:xfrm>
          <a:prstGeom prst="rect">
            <a:avLst/>
          </a:prstGeom>
          <a:ln>
            <a:noFill/>
          </a:ln>
        </p:spPr>
      </p:pic>
      <p:sp>
        <p:nvSpPr>
          <p:cNvPr id="54" name="CustomShape 9"/>
          <p:cNvSpPr/>
          <p:nvPr/>
        </p:nvSpPr>
        <p:spPr>
          <a:xfrm>
            <a:off x="1917720" y="1051200"/>
            <a:ext cx="521640" cy="182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28880" cy="149040"/>
          </a:xfrm>
          <a:prstGeom prst="rect">
            <a:avLst/>
          </a:prstGeom>
          <a:ln>
            <a:noFill/>
          </a:ln>
        </p:spPr>
      </p:pic>
      <p:pic>
        <p:nvPicPr>
          <p:cNvPr id="56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9880" cy="149040"/>
          </a:xfrm>
          <a:prstGeom prst="rect">
            <a:avLst/>
          </a:prstGeom>
          <a:ln>
            <a:noFill/>
          </a:ln>
        </p:spPr>
      </p:pic>
      <p:pic>
        <p:nvPicPr>
          <p:cNvPr id="57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42200" cy="154440"/>
          </a:xfrm>
          <a:prstGeom prst="rect">
            <a:avLst/>
          </a:prstGeom>
          <a:ln>
            <a:noFill/>
          </a:ln>
        </p:spPr>
      </p:pic>
      <p:pic>
        <p:nvPicPr>
          <p:cNvPr id="58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63440" cy="154440"/>
          </a:xfrm>
          <a:prstGeom prst="rect">
            <a:avLst/>
          </a:prstGeom>
          <a:ln>
            <a:noFill/>
          </a:ln>
        </p:spPr>
      </p:pic>
      <p:pic>
        <p:nvPicPr>
          <p:cNvPr id="59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9280" cy="186840"/>
          </a:xfrm>
          <a:prstGeom prst="rect">
            <a:avLst/>
          </a:prstGeom>
          <a:ln>
            <a:noFill/>
          </a:ln>
        </p:spPr>
      </p:pic>
      <p:pic>
        <p:nvPicPr>
          <p:cNvPr id="60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63440" cy="154440"/>
          </a:xfrm>
          <a:prstGeom prst="rect">
            <a:avLst/>
          </a:prstGeom>
          <a:ln>
            <a:noFill/>
          </a:ln>
        </p:spPr>
      </p:pic>
      <p:sp>
        <p:nvSpPr>
          <p:cNvPr id="61" name="CustomShape 10"/>
          <p:cNvSpPr/>
          <p:nvPr/>
        </p:nvSpPr>
        <p:spPr>
          <a:xfrm>
            <a:off x="2494080" y="1290960"/>
            <a:ext cx="137520" cy="148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2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9200" cy="180360"/>
          </a:xfrm>
          <a:prstGeom prst="rect">
            <a:avLst/>
          </a:prstGeom>
          <a:ln>
            <a:noFill/>
          </a:ln>
        </p:spPr>
      </p:pic>
      <p:pic>
        <p:nvPicPr>
          <p:cNvPr id="63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67400" cy="149040"/>
          </a:xfrm>
          <a:prstGeom prst="rect">
            <a:avLst/>
          </a:prstGeom>
          <a:ln>
            <a:noFill/>
          </a:ln>
        </p:spPr>
      </p:pic>
      <p:sp>
        <p:nvSpPr>
          <p:cNvPr id="64" name="CustomShape 11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" name="CustomShape 12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6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>
            <a:noFill/>
          </a:ln>
        </p:spPr>
      </p:pic>
      <p:pic>
        <p:nvPicPr>
          <p:cNvPr id="67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>
            <a:noFill/>
          </a:ln>
        </p:spPr>
      </p:pic>
      <p:graphicFrame>
        <p:nvGraphicFramePr>
          <p:cNvPr id="68" name="Table 13"/>
          <p:cNvGraphicFramePr/>
          <p:nvPr>
            <p:extLst>
              <p:ext uri="{D42A27DB-BD31-4B8C-83A1-F6EECF244321}">
                <p14:modId xmlns:p14="http://schemas.microsoft.com/office/powerpoint/2010/main" val="3032861511"/>
              </p:ext>
            </p:extLst>
          </p:nvPr>
        </p:nvGraphicFramePr>
        <p:xfrm>
          <a:off x="199080" y="1979641"/>
          <a:ext cx="7219800" cy="5318282"/>
        </p:xfrm>
        <a:graphic>
          <a:graphicData uri="http://schemas.openxmlformats.org/drawingml/2006/table">
            <a:tbl>
              <a:tblPr/>
              <a:tblGrid>
                <a:gridCol w="1134053"/>
                <a:gridCol w="856911"/>
                <a:gridCol w="5228836"/>
              </a:tblGrid>
              <a:tr h="3085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Время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0331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03.11.2026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13:00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Участие</a:t>
                      </a:r>
                      <a:r>
                        <a:rPr lang="ru-RU" sz="16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в международной просветительской акции «Этнографический диктант</a:t>
                      </a:r>
                      <a:r>
                        <a:rPr lang="ru-RU" sz="16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»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962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r>
                        <a:rPr lang="en-US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.1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1.2026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15:00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лекции РО Знание г. Хабаровск </a:t>
                      </a:r>
                      <a:r>
                        <a:rPr kumimoji="0" lang="ru-RU" sz="16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«Здоровье будущего: инновации и прогрессы в области медицины в России»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0199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12.11.2026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17:00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лекции РО Знание г. Москва  </a:t>
                      </a:r>
                      <a:endParaRPr lang="en-US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Кино большой страны: искусство, которое объединяет»</a:t>
                      </a:r>
                      <a:endParaRPr lang="ru-RU" sz="16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199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19.11.2026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15:00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Мероприятие «Урок цифровой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грамотности»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 участием «Движение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первых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772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26.11.2026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lang="en-US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Совместное мероприятие с волонтерской организацией</a:t>
                      </a:r>
                      <a:r>
                        <a:rPr lang="ru-RU" sz="1600" b="0" strike="noStrike" spc="-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«Леший»: п</a:t>
                      </a: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летение маскировочных</a:t>
                      </a:r>
                      <a:r>
                        <a:rPr lang="ru-RU" sz="1600" b="0" strike="noStrike" spc="-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сетей 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8737</TotalTime>
  <Words>127</Words>
  <Application>Microsoft Office PowerPoint</Application>
  <PresentationFormat>Произвольный</PresentationFormat>
  <Paragraphs>41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037KalinovaTO</cp:lastModifiedBy>
  <cp:revision>52</cp:revision>
  <cp:lastPrinted>2026-02-24T05:57:07Z</cp:lastPrinted>
  <dcterms:created xsi:type="dcterms:W3CDTF">2025-11-06T11:20:25Z</dcterms:created>
  <dcterms:modified xsi:type="dcterms:W3CDTF">2026-10-29T05:33:36Z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1</vt:i4>
  </property>
</Properties>
</file>