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73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446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/>
              <a:t>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п. Ванино , ул. 1 линия, д.9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+7(42137) 7-71-32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Лысякова Анастасия Васильевна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731615" y="7404100"/>
            <a:ext cx="3551834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5639692" y="9044913"/>
            <a:ext cx="1780223" cy="34111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dirty="0"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Хабаровскому краю и ЕАО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897292"/>
              </p:ext>
            </p:extLst>
          </p:nvPr>
        </p:nvGraphicFramePr>
        <p:xfrm>
          <a:off x="208956" y="1635402"/>
          <a:ext cx="7131010" cy="6343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366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1067706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4942938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03.11.2026</a:t>
                      </a:r>
                      <a:endParaRPr lang="ru-RU" sz="1400" kern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13.00</a:t>
                      </a:r>
                      <a:endParaRPr lang="ru-RU" sz="1400" kern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Участие</a:t>
                      </a:r>
                      <a:r>
                        <a:rPr lang="ru-RU" sz="1400" kern="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  </a:t>
                      </a: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Международной</a:t>
                      </a:r>
                      <a:r>
                        <a:rPr lang="ru-RU" sz="1400" kern="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просветительской акция «Этнографический диктант»</a:t>
                      </a:r>
                      <a:endParaRPr lang="ru-RU" sz="1400" kern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05.11.2026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15.00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/>
                </a:tc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«Сила</a:t>
                      </a:r>
                      <a:r>
                        <a:rPr lang="ru-RU" sz="1400" b="0" u="none" strike="noStrike" baseline="0" dirty="0" smtClean="0">
                          <a:solidFill>
                            <a:srgbClr val="000000"/>
                          </a:solidFill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 в единстве: викторина ко Дню народного единства», совместное мероприятие с представителем «Движения первых»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400" marR="68400"/>
                </a:tc>
              </a:tr>
              <a:tr h="457200"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595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10.11.2026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Видеотрансляция РО «Знание» г. Хабаровск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«Здоровье будущего: инновации и прогрессы в области медицины в России»</a:t>
                      </a: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12.11.2026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15.00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Урок повышения уровня знаний и умений при обращении со смартфонами.  Оформление цифрового удостоверения в </a:t>
                      </a:r>
                      <a:r>
                        <a:rPr lang="ru-RU" sz="1400" kern="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мессенджере</a:t>
                      </a: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МАКС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12.11.2026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16.00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Индивидуальное консультирование по пенсионным и социальным вопросам</a:t>
                      </a:r>
                      <a:endParaRPr lang="ru-RU" sz="1400" b="0" kern="0" baseline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68619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12.11.2026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17.00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Видеотрансляция РО «Знание»  г. Москва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«Кино большой страны: искусство, которое объединяет»</a:t>
                      </a:r>
                      <a:endParaRPr lang="ru-RU" sz="1400" b="0" u="none" strike="noStrike" dirty="0" smtClean="0">
                        <a:solidFill>
                          <a:srgbClr val="000000"/>
                        </a:solidFill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595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19.11.2026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Лекция</a:t>
                      </a:r>
                      <a:r>
                        <a:rPr lang="ru-RU" sz="1400" kern="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представителя волонтёрского движения о видах и пользе добровольчества для граждан старшего возраста</a:t>
                      </a:r>
                      <a:endParaRPr lang="ru-RU" sz="140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kern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595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23.11.2026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«Активное долголетие» </a:t>
                      </a: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u-RU" sz="1400" kern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лекция </a:t>
                      </a:r>
                      <a:r>
                        <a:rPr lang="ru-RU" sz="1400" kern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врача</a:t>
                      </a:r>
                      <a:r>
                        <a:rPr lang="ru-RU" sz="1400" kern="0" baseline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центральной</a:t>
                      </a:r>
                      <a:r>
                        <a:rPr lang="ru-RU" sz="1400" kern="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районной больницы п. Ванино</a:t>
                      </a:r>
                      <a:endParaRPr lang="ru-RU" sz="140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595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26.11.2026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«Все начинается с мамы» </a:t>
                      </a:r>
                      <a:r>
                        <a:rPr lang="ru-RU" sz="1400" kern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праздничное </a:t>
                      </a:r>
                      <a:r>
                        <a:rPr lang="ru-RU" sz="140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 приуроченное ко Дню </a:t>
                      </a:r>
                      <a:r>
                        <a:rPr lang="ru-RU" sz="140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матери. </a:t>
                      </a:r>
                      <a:endParaRPr lang="ru-RU" sz="140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988</TotalTime>
  <Words>202</Words>
  <Application>Microsoft Office PowerPoint</Application>
  <PresentationFormat>Произвольный</PresentationFormat>
  <Paragraphs>40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Andale Sans UI</vt:lpstr>
      <vt:lpstr>Calibri</vt:lpstr>
      <vt:lpstr>Tahoma</vt:lpstr>
      <vt:lpstr>Times New Roman</vt:lpstr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Озякова Анастасия Леонидовна</cp:lastModifiedBy>
  <cp:revision>70</cp:revision>
  <dcterms:created xsi:type="dcterms:W3CDTF">2025-11-06T11:20:25Z</dcterms:created>
  <dcterms:modified xsi:type="dcterms:W3CDTF">2026-10-30T05:49:35Z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