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6797675" cy="9928225"/>
  <p:defaultTextStyle>
    <a:defPPr>
      <a:defRPr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96850" y="6960938"/>
            <a:ext cx="7322975" cy="3732462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lang="ru-RU" spc="-10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 bwMode="auto">
          <a:xfrm>
            <a:off x="628899" y="8441602"/>
            <a:ext cx="5533191" cy="2088324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г. Комсомольск-на-Амуре , ул. Лесозаводская 5б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телефон: 8-914-374-1638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Сычева Тамара Васильевна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59475"/>
              </p:ext>
            </p:extLst>
          </p:nvPr>
        </p:nvGraphicFramePr>
        <p:xfrm>
          <a:off x="349250" y="1765300"/>
          <a:ext cx="6857999" cy="5082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288"/>
                <a:gridCol w="925102"/>
                <a:gridCol w="4853609"/>
              </a:tblGrid>
              <a:tr h="2650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97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04.05.2026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 «Почему не стоит молчать о проблемах со здоровьем».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3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06.05.2026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Фейсфитнес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: гимнастика для лица.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8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08.05.2026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 лекция. Здоровое дыхание.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1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12.05.2026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15-00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Консультирование  по пенсионным и социальным вопросам.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Видеотрансляция лекции РГО Знание г. Хабаровск: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«Стресс как часть жизни современного человека».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ВКС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55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13.05.2026 </a:t>
                      </a: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Фейсфитнес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: гимнастика для лица.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>
                      <a:noFill/>
                    </a:lnB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15.05.2026</a:t>
                      </a: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  <a:lnB w="1270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Лекция «Основы  репортажной съемки».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Здоровое питание.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  <a:lnB w="12700">
                      <a:noFill/>
                    </a:lnB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18.05.2026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 «Связь настроения и дыхания».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>
                      <a:noFill/>
                    </a:lnT>
                  </a:tcPr>
                </a:tc>
              </a:tr>
              <a:tr h="47114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19.05.2026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14-00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Народное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творчество. Мастер-класс по шерстяной акварели. По записи.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3557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20.05.2026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Фейсфитнес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: гимнастика для лица.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93303" y="7254944"/>
            <a:ext cx="40430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baseline="0" dirty="0" smtClean="0">
                <a:latin typeface="Times New Roman"/>
                <a:ea typeface="Andale Sans UI"/>
                <a:cs typeface="Tahoma"/>
              </a:rPr>
              <a:t>Время работы : </a:t>
            </a:r>
          </a:p>
          <a:p>
            <a:pPr algn="l"/>
            <a:r>
              <a:rPr lang="ru-RU" baseline="0" dirty="0" smtClean="0">
                <a:latin typeface="Times New Roman"/>
                <a:ea typeface="Andale Sans UI"/>
                <a:cs typeface="Tahoma"/>
              </a:rPr>
              <a:t>понедельник –пятница с 09:00 до 17:00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96850" y="6960938"/>
            <a:ext cx="7322975" cy="3732462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spc="-10" dirty="0" smtClean="0"/>
              <a:t>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МАЙ</a:t>
            </a:r>
            <a:r>
              <a:rPr lang="ru-RU" spc="-10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 bwMode="auto">
          <a:xfrm>
            <a:off x="628900" y="8425540"/>
            <a:ext cx="5533191" cy="2267860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г. Комсомольск-на-Амуре , ул. Лесозаводская 5б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телефон: 8-914-374-1638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Сычева Тамара Васильевна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857980"/>
              </p:ext>
            </p:extLst>
          </p:nvPr>
        </p:nvGraphicFramePr>
        <p:xfrm>
          <a:off x="467437" y="1993900"/>
          <a:ext cx="6781800" cy="4573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157"/>
                <a:gridCol w="882026"/>
                <a:gridCol w="4638617"/>
              </a:tblGrid>
              <a:tr h="4365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6637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21.05.2026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16-00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Квиз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«Культурный код России» режим ВКС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Видеотрансляция лекции РГО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Знание: «Откуда мы родом: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пишем историю семьи вместе». г. Москва.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637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22.05.2026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9-00  13-00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Индивидуальное  консультирование по цифровой грамотности.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Госуслуги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 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МАКС. 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По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записи.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Здоровое питание.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922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25.05.2026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13-00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17-00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Серебряное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волонтерство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 «Как снять усталость и вернуть энергию».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9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27.05.2026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Фейсфитнес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: гимнастика для лица.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7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29.05.2026</a:t>
                      </a:r>
                      <a:endParaRPr lang="ru-RU" sz="160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17-00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Онлайн-лекция. 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Здоровое питание.</a:t>
                      </a:r>
                      <a:endParaRPr lang="ru-RU" sz="160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3092450" y="6870700"/>
            <a:ext cx="4043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latin typeface="Times New Roman"/>
                <a:ea typeface="Andale Sans UI"/>
                <a:cs typeface="Tahoma"/>
              </a:rPr>
              <a:t>Время работы : </a:t>
            </a:r>
            <a:endParaRPr lang="ru-RU" dirty="0" smtClean="0">
              <a:latin typeface="Times New Roman"/>
              <a:ea typeface="Andale Sans UI"/>
              <a:cs typeface="Tahoma"/>
            </a:endParaRPr>
          </a:p>
          <a:p>
            <a:pPr marL="0" marR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Times New Roman"/>
                <a:ea typeface="Andale Sans UI"/>
                <a:cs typeface="Tahoma"/>
              </a:rPr>
              <a:t>понедельник </a:t>
            </a:r>
            <a:r>
              <a:rPr lang="ru-RU" dirty="0">
                <a:latin typeface="Times New Roman"/>
                <a:ea typeface="Andale Sans UI"/>
                <a:cs typeface="Tahoma"/>
              </a:rPr>
              <a:t>–пятница с 09:00 до 17:00</a:t>
            </a:r>
          </a:p>
        </p:txBody>
      </p:sp>
    </p:spTree>
    <p:extLst>
      <p:ext uri="{BB962C8B-B14F-4D97-AF65-F5344CB8AC3E}">
        <p14:creationId xmlns:p14="http://schemas.microsoft.com/office/powerpoint/2010/main" val="79334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3752</TotalTime>
  <Words>320</Words>
  <Application>Microsoft Office PowerPoint</Application>
  <DocSecurity>0</DocSecurity>
  <PresentationFormat>Произвольный</PresentationFormat>
  <Paragraphs>83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МАЙ 2026</vt:lpstr>
      <vt:lpstr>МЕРОПРИЯТИЯ НА МАЙ  2026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160</cp:revision>
  <cp:lastPrinted>2026-04-23T02:56:16Z</cp:lastPrinted>
  <dcterms:created xsi:type="dcterms:W3CDTF">2025-11-06T11:20:25Z</dcterms:created>
  <dcterms:modified xsi:type="dcterms:W3CDTF">2026-04-30T02:23:10Z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