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3042" y="29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32B4B34-41B7-4649-B0DD-BA4ADC25FA5B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E484B57-712F-41D5-9F20-D66C787B1D7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FFFE8ED-6C77-4724-A692-F1BBC79BC581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9D4E36D-1241-4083-9BAB-DE689F4C22AF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D6B3CF7C-7893-42FE-B4A8-05015CA6695A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AF023A1-949B-462A-B05E-0B261791D3E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8D3F2DA-19FD-44C0-A44E-21703980227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40F011A-2A1C-4287-A370-8EDF6DAF4ED1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C2C959E-DF00-47EF-948B-AAB56F2A91B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8CAC7E6-495A-4F53-80D7-93201E00C54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5560" cy="16538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1120" cy="3579120"/>
          </a:xfrm>
          <a:custGeom>
            <a:avLst/>
            <a:gdLst>
              <a:gd name="textAreaLeft" fmla="*/ 0 w 7341120"/>
              <a:gd name="textAreaRight" fmla="*/ 7345800 w 7341120"/>
              <a:gd name="textAreaTop" fmla="*/ 0 h 3579120"/>
              <a:gd name="textAreaBottom" fmla="*/ 3583800 h 35791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3360" cy="128160"/>
            <a:chOff x="644400" y="8176320"/>
            <a:chExt cx="1143360" cy="128160"/>
          </a:xfrm>
        </p:grpSpPr>
        <p:pic>
          <p:nvPicPr>
            <p:cNvPr id="38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0000" cy="124920"/>
            </a:xfrm>
            <a:custGeom>
              <a:avLst/>
              <a:gdLst>
                <a:gd name="textAreaLeft" fmla="*/ 0 w 90000"/>
                <a:gd name="textAreaRight" fmla="*/ 94680 w 90000"/>
                <a:gd name="textAreaTop" fmla="*/ 0 h 124920"/>
                <a:gd name="textAreaBottom" fmla="*/ 129600 h 1249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680000" y="316800"/>
            <a:ext cx="2454840" cy="12898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0948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Адрес: с. Ленинское , ул. Ленина, д.9 «А»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Контактный номер +7(42663) 21-2-42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ФИО Никулина Ольга Николаевна 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780000" y="7000200"/>
            <a:ext cx="349848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работы: понедельник: 09:00 — 18:00        вторник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пятница: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5639760" y="9045000"/>
            <a:ext cx="1775520" cy="33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algn="ctr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пенсионного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 социального страхования</a:t>
            </a:r>
            <a:r>
              <a:rPr lang="ru-RU" sz="800" b="0" u="none" strike="noStrike" spc="11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uFillTx/>
                <a:latin typeface="Calibri"/>
              </a:rPr>
              <a:t>РФ</a:t>
            </a:r>
            <a:r>
              <a:rPr lang="ru-RU" sz="800" b="0" u="none" strike="noStrike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uFillTx/>
                <a:latin typeface="Calibri"/>
              </a:rPr>
              <a:t>Хабаровскому краю и ЕАО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>
                <a:gd name="textAreaLeft" fmla="*/ 0 w 290520"/>
                <a:gd name="textAreaRight" fmla="*/ 295200 w 290520"/>
                <a:gd name="textAreaTop" fmla="*/ 0 h 180720"/>
                <a:gd name="textAreaBottom" fmla="*/ 185400 h 1807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>
                  <a:gd name="textAreaLeft" fmla="*/ 0 w 286200"/>
                  <a:gd name="textAreaRight" fmla="*/ 290880 w 286200"/>
                  <a:gd name="textAreaTop" fmla="*/ 0 h 146520"/>
                  <a:gd name="textAreaBottom" fmla="*/ 151200 h 1465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>
                  <a:gd name="textAreaLeft" fmla="*/ 0 w 518040"/>
                  <a:gd name="textAreaRight" fmla="*/ 522720 w 518040"/>
                  <a:gd name="textAreaTop" fmla="*/ 0 h 178920"/>
                  <a:gd name="textAreaBottom" fmla="*/ 183600 h 1789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>
                  <a:gd name="textAreaLeft" fmla="*/ 0 w 133920"/>
                  <a:gd name="textAreaRight" fmla="*/ 138600 w 133920"/>
                  <a:gd name="textAreaTop" fmla="*/ 0 h 145080"/>
                  <a:gd name="textAreaBottom" fmla="*/ 149760 h 1450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6880" cy="511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274184906"/>
              </p:ext>
            </p:extLst>
          </p:nvPr>
        </p:nvGraphicFramePr>
        <p:xfrm>
          <a:off x="465882" y="1818308"/>
          <a:ext cx="6789600" cy="5127256"/>
        </p:xfrm>
        <a:graphic>
          <a:graphicData uri="http://schemas.openxmlformats.org/drawingml/2006/table">
            <a:tbl>
              <a:tblPr/>
              <a:tblGrid>
                <a:gridCol w="1066680"/>
                <a:gridCol w="914400"/>
                <a:gridCol w="4808520"/>
              </a:tblGrid>
              <a:tr h="474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Дата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Время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Мероприятие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84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06.05.2026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Праздничное мероприятие посвященное празднованию 9 Мая (плакат к 9 Мая своими руками, музыкальная гостиная «Песни военных лет»)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37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12.05.2026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15-00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Видеотрансляции лекции РГО Знание г. Хабаровск «Стресс как часть жизни современного человека»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73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13.05.2026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Компьютерная грамотность. Национальный </a:t>
                      </a:r>
                      <a:r>
                        <a:rPr lang="ru-RU" sz="1300" b="0" u="none" strike="noStrike" dirty="0" err="1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мессенджер</a:t>
                      </a: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r>
                        <a:rPr lang="ru-RU" sz="1300" b="0" u="none" strike="noStrike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МАКС. </a:t>
                      </a: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Цифровой </a:t>
                      </a:r>
                      <a:r>
                        <a:rPr lang="en-US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ID </a:t>
                      </a: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в МАХ вместо бумажных документов. Формируем цифровое удостоверение.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383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20.05.2026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Круглый стол «Обычаи, объединяющие нас» (беседа о семейных ценностях и традициях разных народов проживающих в районе)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50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21.05.2026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16-00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17-00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Квиз</a:t>
                      </a:r>
                      <a:r>
                        <a:rPr lang="ru-RU" sz="13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«Культурный код России» ВКС 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Видеотрансляции лекции РГО </a:t>
                      </a: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«Знание</a:t>
                      </a: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» г. Москва </a:t>
                      </a: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«Откуда мы родом</a:t>
                      </a: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: пишем </a:t>
                      </a: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историю семьи вместе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25.05.2026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Плетение маскировочных сетей для СВО на площадке штаба «Все для победы» с. Ленинское, ул. Пограничная, 32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36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27.05.2026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11-00</a:t>
                      </a: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3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Arial Unicode MS"/>
                        </a:rPr>
                        <a:t>Урок пенсионной грамотности «Правила установления и выплаты повышения фиксированной выплаты к страховой пенсии лицам, проработавшим не менее 30 календарных лет в сельском хозяйстве, проживающим в сельской местности»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226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55</cp:revision>
  <cp:lastPrinted>2026-04-23T13:41:32Z</cp:lastPrinted>
  <dcterms:created xsi:type="dcterms:W3CDTF">2025-11-06T11:20:25Z</dcterms:created>
  <dcterms:modified xsi:type="dcterms:W3CDTF">2026-04-30T02:16:40Z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