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58108" y="316976"/>
            <a:ext cx="2481207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Амурзет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ул. Крупской,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+7(42665) 2-17-80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Кузнецова Анна Борисовна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637827"/>
              </p:ext>
            </p:extLst>
          </p:nvPr>
        </p:nvGraphicFramePr>
        <p:xfrm>
          <a:off x="501651" y="2146299"/>
          <a:ext cx="6781800" cy="4854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5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132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480301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4713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6339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04.05.2026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«Об определении размера социальной пенсии по старости»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3276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06.05.2026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12:30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 по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социально-пенсионным вопросам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5389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08.05.2026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Праздничное мероприятие «Под ярким салютом Великой Победы!»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5389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Видеотрансляция лекции РРО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г. Хабаровск «Стресс как часть жизни современного человека»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8379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14.05.2026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b="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Урок</a:t>
                      </a:r>
                      <a:r>
                        <a:rPr lang="ru-RU" sz="1400" b="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к</a:t>
                      </a:r>
                      <a:r>
                        <a:rPr lang="ru-RU" sz="1400" b="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омпьютерной грамотности:</a:t>
                      </a:r>
                      <a:r>
                        <a:rPr lang="ru-RU" sz="1400" b="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Защита личных данных при использовании электронных сервисов.</a:t>
                      </a:r>
                      <a:endParaRPr lang="ru-RU" sz="1400" b="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21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18.05.2026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«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Польза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и вред лечебного массажа»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7421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20.05.2026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Настольные игры: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шашки, шахматы, лото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8084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21.05.2026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16:00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Квиз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«Культурный код России» режим ВКС </a:t>
                      </a:r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Видеотрансляция лекции РГО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«Знание»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г. Москва «Откуда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мы родом: пишем историю семьи вместе»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9295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25.05.2026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по социально-пенсионным вопросам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4304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27.05.2026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Мастер-класс плетение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маскировочных сетей для СВО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5389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Урок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компьютерной грамотности: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Цифровой </a:t>
                      </a:r>
                      <a:r>
                        <a:rPr lang="en-US" sz="1400" kern="150" smtClean="0">
                          <a:latin typeface="Times New Roman"/>
                          <a:ea typeface="Andale Sans UI"/>
                          <a:cs typeface="Tahoma"/>
                        </a:rPr>
                        <a:t>ID</a:t>
                      </a:r>
                      <a:r>
                        <a:rPr lang="ru-RU" sz="1400" kern="15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МАКС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вместо бумажных документов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-260350" y="7292976"/>
            <a:ext cx="7543800" cy="75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endParaRPr lang="ru-RU" sz="1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вторник-пятница: 09:00 – 17:00 </a:t>
            </a:r>
            <a:endParaRPr sz="1400" b="1" dirty="0">
              <a:solidFill>
                <a:srgbClr val="58595B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195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53</cp:revision>
  <cp:lastPrinted>2026-03-25T06:42:08Z</cp:lastPrinted>
  <dcterms:created xsi:type="dcterms:W3CDTF">2025-11-06T11:20:25Z</dcterms:created>
  <dcterms:modified xsi:type="dcterms:W3CDTF">2026-04-30T01:51:51Z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