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5" name="CustomShape 1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440 w 7345080"/>
              <a:gd name="textAreaTop" fmla="*/ 0 h 3583080"/>
              <a:gd name="textAreaBottom" fmla="*/ 3583440 h 35830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6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102600" cy="132120"/>
          </a:xfrm>
          <a:prstGeom prst="rect">
            <a:avLst/>
          </a:prstGeom>
          <a:ln w="0">
            <a:noFill/>
          </a:ln>
        </p:spPr>
      </p:pic>
      <p:sp>
        <p:nvSpPr>
          <p:cNvPr id="7" name="CustomShape 2"/>
          <p:cNvSpPr/>
          <p:nvPr/>
        </p:nvSpPr>
        <p:spPr>
          <a:xfrm>
            <a:off x="771480" y="8178120"/>
            <a:ext cx="93960" cy="128880"/>
          </a:xfrm>
          <a:custGeom>
            <a:avLst/>
            <a:gdLst>
              <a:gd name="textAreaLeft" fmla="*/ 0 w 93960"/>
              <a:gd name="textAreaRight" fmla="*/ 94320 w 93960"/>
              <a:gd name="textAreaTop" fmla="*/ 0 h 128880"/>
              <a:gd name="textAreaBottom" fmla="*/ 129240 h 128880"/>
            </a:gdLst>
            <a:ah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91600" cy="132120"/>
          </a:xfrm>
          <a:prstGeom prst="rect">
            <a:avLst/>
          </a:prstGeom>
          <a:ln w="0">
            <a:noFill/>
          </a:ln>
        </p:spPr>
      </p:pic>
      <p:pic>
        <p:nvPicPr>
          <p:cNvPr id="9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8600" cy="132120"/>
          </a:xfrm>
          <a:prstGeom prst="rect">
            <a:avLst/>
          </a:prstGeom>
          <a:ln w="0">
            <a:noFill/>
          </a:ln>
        </p:spPr>
      </p:pic>
      <p:pic>
        <p:nvPicPr>
          <p:cNvPr id="10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9440" cy="128520"/>
          </a:xfrm>
          <a:prstGeom prst="rect">
            <a:avLst/>
          </a:prstGeom>
          <a:ln w="0">
            <a:noFill/>
          </a:ln>
        </p:spPr>
      </p:pic>
      <p:pic>
        <p:nvPicPr>
          <p:cNvPr id="11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12320" cy="130320"/>
          </a:xfrm>
          <a:prstGeom prst="rect">
            <a:avLst/>
          </a:prstGeom>
          <a:ln w="0">
            <a:noFill/>
          </a:ln>
        </p:spPr>
      </p:pic>
      <p:sp>
        <p:nvSpPr>
          <p:cNvPr id="12" name="TextShape 3"/>
          <p:cNvSpPr/>
          <p:nvPr/>
        </p:nvSpPr>
        <p:spPr>
          <a:xfrm>
            <a:off x="4176000" y="221040"/>
            <a:ext cx="3167640" cy="186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6600" algn="r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МЕРОПРИЯТИЯ</a:t>
            </a:r>
            <a:br>
              <a:rPr sz="1800"/>
            </a:br>
            <a:r>
              <a:rPr b="1" lang="ru-RU" sz="27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НА  МАЙ</a:t>
            </a:r>
            <a:br>
              <a:rPr sz="1800"/>
            </a:br>
            <a:r>
              <a:rPr b="1" lang="ru-RU" sz="2700" spc="-14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CustomShape 4"/>
          <p:cNvSpPr/>
          <p:nvPr/>
        </p:nvSpPr>
        <p:spPr>
          <a:xfrm>
            <a:off x="510120" y="8282880"/>
            <a:ext cx="5113440" cy="21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no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МЫ</a:t>
            </a:r>
            <a:r>
              <a:rPr b="1" lang="ru-RU" sz="4400" spc="-13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b="1" lang="ru-RU" sz="4400" spc="-13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44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b="0" lang="ru-RU" sz="1300" spc="-28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13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 п.Чегдомын , ул. Парковая, д.6</a:t>
            </a:r>
            <a:br>
              <a:rPr sz="1800"/>
            </a:b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+7(42149) 5-44-12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Гончаревич Виктория Вячеславовна 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CustomShape 5"/>
          <p:cNvSpPr/>
          <p:nvPr/>
        </p:nvSpPr>
        <p:spPr>
          <a:xfrm>
            <a:off x="3783960" y="7373160"/>
            <a:ext cx="3498480" cy="52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no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b="1" lang="ru-RU" sz="1600" spc="-6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пятница: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09:00 –</a:t>
            </a:r>
            <a:r>
              <a:rPr b="1" lang="ru-RU" sz="1600" spc="-9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  <a:ea typeface="DejaVu Sans"/>
              </a:rPr>
              <a:t>17:00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CustomShape 6"/>
          <p:cNvSpPr/>
          <p:nvPr/>
        </p:nvSpPr>
        <p:spPr>
          <a:xfrm>
            <a:off x="5639760" y="9045000"/>
            <a:ext cx="177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noAutofit/>
          </a:bodyPr>
          <a:p>
            <a:pPr marL="12600" algn="ctr">
              <a:lnSpc>
                <a:spcPts val="799"/>
              </a:lnSpc>
              <a:spcBef>
                <a:spcPts val="258"/>
              </a:spcBef>
            </a:pPr>
            <a:r>
              <a:rPr b="0" lang="ru-RU" sz="8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 </a:t>
            </a: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b="0" lang="ru-RU" sz="800" spc="-6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социального страхования</a:t>
            </a:r>
            <a:r>
              <a:rPr b="0" lang="ru-RU" sz="800" spc="9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по</a:t>
            </a:r>
            <a:r>
              <a:rPr b="0" lang="ru-RU" sz="800" spc="43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b="0" lang="ru-RU" sz="800" spc="-14" strike="noStrike" u="none">
                <a:solidFill>
                  <a:srgbClr val="ffffff"/>
                </a:solidFill>
                <a:uFillTx/>
                <a:latin typeface="Calibri"/>
                <a:ea typeface="DejaVu Sans"/>
              </a:rPr>
              <a:t>Хабаровскому краю и ЕАО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6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8800" cy="956520"/>
          </a:xfrm>
          <a:prstGeom prst="rect">
            <a:avLst/>
          </a:prstGeom>
          <a:ln w="0">
            <a:noFill/>
          </a:ln>
        </p:spPr>
      </p:pic>
      <p:sp>
        <p:nvSpPr>
          <p:cNvPr id="17" name="CustomShape 7"/>
          <p:cNvSpPr/>
          <p:nvPr/>
        </p:nvSpPr>
        <p:spPr>
          <a:xfrm>
            <a:off x="1577160" y="814680"/>
            <a:ext cx="294480" cy="184680"/>
          </a:xfrm>
          <a:custGeom>
            <a:avLst/>
            <a:gdLst>
              <a:gd name="textAreaLeft" fmla="*/ 0 w 294480"/>
              <a:gd name="textAreaRight" fmla="*/ 294840 w 294480"/>
              <a:gd name="textAreaTop" fmla="*/ 0 h 184680"/>
              <a:gd name="textAreaBottom" fmla="*/ 185040 h 184680"/>
            </a:gdLst>
            <a:ahLst/>
            <a:rect l="textAreaLeft" t="textAreaTop" r="textAreaRight" b="textAreaBottom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8" name="CustomShape 8"/>
          <p:cNvSpPr/>
          <p:nvPr/>
        </p:nvSpPr>
        <p:spPr>
          <a:xfrm>
            <a:off x="1917720" y="814680"/>
            <a:ext cx="290160" cy="150480"/>
          </a:xfrm>
          <a:custGeom>
            <a:avLst/>
            <a:gdLst>
              <a:gd name="textAreaLeft" fmla="*/ 0 w 290160"/>
              <a:gd name="textAreaRight" fmla="*/ 290520 w 290160"/>
              <a:gd name="textAreaTop" fmla="*/ 0 h 150480"/>
              <a:gd name="textAreaBottom" fmla="*/ 150840 h 150480"/>
            </a:gdLst>
            <a:ahLst/>
            <a:rect l="textAreaLeft" t="textAreaTop" r="textAreaRight" b="textAreaBottom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9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20600" cy="149400"/>
          </a:xfrm>
          <a:prstGeom prst="rect">
            <a:avLst/>
          </a:prstGeom>
          <a:ln w="0">
            <a:noFill/>
          </a:ln>
        </p:spPr>
      </p:pic>
      <p:pic>
        <p:nvPicPr>
          <p:cNvPr id="20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9120" cy="153000"/>
          </a:xfrm>
          <a:prstGeom prst="rect">
            <a:avLst/>
          </a:prstGeom>
          <a:ln w="0">
            <a:noFill/>
          </a:ln>
        </p:spPr>
      </p:pic>
      <p:pic>
        <p:nvPicPr>
          <p:cNvPr id="21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22040" cy="149400"/>
          </a:xfrm>
          <a:prstGeom prst="rect">
            <a:avLst/>
          </a:prstGeom>
          <a:ln w="0">
            <a:noFill/>
          </a:ln>
        </p:spPr>
      </p:pic>
      <p:sp>
        <p:nvSpPr>
          <p:cNvPr id="22" name="CustomShape 9"/>
          <p:cNvSpPr/>
          <p:nvPr/>
        </p:nvSpPr>
        <p:spPr>
          <a:xfrm>
            <a:off x="1917720" y="1051200"/>
            <a:ext cx="522000" cy="182880"/>
          </a:xfrm>
          <a:custGeom>
            <a:avLst/>
            <a:gdLst>
              <a:gd name="textAreaLeft" fmla="*/ 0 w 522000"/>
              <a:gd name="textAreaRight" fmla="*/ 522360 w 522000"/>
              <a:gd name="textAreaTop" fmla="*/ 0 h 182880"/>
              <a:gd name="textAreaBottom" fmla="*/ 183240 h 182880"/>
            </a:gdLst>
            <a:ahLst/>
            <a:rect l="textAreaLeft" t="textAreaTop" r="textAreaRight" b="textAreaBottom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23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9240" cy="149400"/>
          </a:xfrm>
          <a:prstGeom prst="rect">
            <a:avLst/>
          </a:prstGeom>
          <a:ln w="0">
            <a:noFill/>
          </a:ln>
        </p:spPr>
      </p:pic>
      <p:pic>
        <p:nvPicPr>
          <p:cNvPr id="24" name="object 60" descr=""/>
          <p:cNvPicPr/>
          <p:nvPr/>
        </p:nvPicPr>
        <p:blipFill>
          <a:blip r:embed="rId12"/>
          <a:stretch/>
        </p:blipFill>
        <p:spPr>
          <a:xfrm>
            <a:off x="2658960" y="1051560"/>
            <a:ext cx="120240" cy="149400"/>
          </a:xfrm>
          <a:prstGeom prst="rect">
            <a:avLst/>
          </a:prstGeom>
          <a:ln w="0">
            <a:noFill/>
          </a:ln>
        </p:spPr>
      </p:pic>
      <p:pic>
        <p:nvPicPr>
          <p:cNvPr id="25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42560" cy="154800"/>
          </a:xfrm>
          <a:prstGeom prst="rect">
            <a:avLst/>
          </a:prstGeom>
          <a:ln w="0">
            <a:noFill/>
          </a:ln>
        </p:spPr>
      </p:pic>
      <p:pic>
        <p:nvPicPr>
          <p:cNvPr id="26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63800" cy="154800"/>
          </a:xfrm>
          <a:prstGeom prst="rect">
            <a:avLst/>
          </a:prstGeom>
          <a:ln w="0">
            <a:noFill/>
          </a:ln>
        </p:spPr>
      </p:pic>
      <p:pic>
        <p:nvPicPr>
          <p:cNvPr id="27" name="object 64" descr=""/>
          <p:cNvPicPr/>
          <p:nvPr/>
        </p:nvPicPr>
        <p:blipFill>
          <a:blip r:embed="rId15"/>
          <a:stretch/>
        </p:blipFill>
        <p:spPr>
          <a:xfrm>
            <a:off x="1917720" y="1284480"/>
            <a:ext cx="359640" cy="187200"/>
          </a:xfrm>
          <a:prstGeom prst="rect">
            <a:avLst/>
          </a:prstGeom>
          <a:ln w="0">
            <a:noFill/>
          </a:ln>
        </p:spPr>
      </p:pic>
      <p:pic>
        <p:nvPicPr>
          <p:cNvPr id="28" name="object 65" descr=""/>
          <p:cNvPicPr/>
          <p:nvPr/>
        </p:nvPicPr>
        <p:blipFill>
          <a:blip r:embed="rId16"/>
          <a:stretch/>
        </p:blipFill>
        <p:spPr>
          <a:xfrm>
            <a:off x="2300040" y="1292040"/>
            <a:ext cx="163800" cy="154800"/>
          </a:xfrm>
          <a:prstGeom prst="rect">
            <a:avLst/>
          </a:prstGeom>
          <a:ln w="0">
            <a:noFill/>
          </a:ln>
        </p:spPr>
      </p:pic>
      <p:sp>
        <p:nvSpPr>
          <p:cNvPr id="29" name="CustomShape 10"/>
          <p:cNvSpPr/>
          <p:nvPr/>
        </p:nvSpPr>
        <p:spPr>
          <a:xfrm>
            <a:off x="2494080" y="1290960"/>
            <a:ext cx="137880" cy="149040"/>
          </a:xfrm>
          <a:custGeom>
            <a:avLst/>
            <a:gdLst>
              <a:gd name="textAreaLeft" fmla="*/ 0 w 137880"/>
              <a:gd name="textAreaRight" fmla="*/ 138240 w 137880"/>
              <a:gd name="textAreaTop" fmla="*/ 0 h 149040"/>
              <a:gd name="textAreaBottom" fmla="*/ 149400 h 149040"/>
            </a:gdLst>
            <a:ahLst/>
            <a:rect l="textAreaLeft" t="textAreaTop" r="textAreaRight" b="textAreaBottom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30" name="object 67" descr=""/>
          <p:cNvPicPr/>
          <p:nvPr/>
        </p:nvPicPr>
        <p:blipFill>
          <a:blip r:embed="rId17"/>
          <a:stretch/>
        </p:blipFill>
        <p:spPr>
          <a:xfrm>
            <a:off x="2661480" y="1290960"/>
            <a:ext cx="169560" cy="180720"/>
          </a:xfrm>
          <a:prstGeom prst="rect">
            <a:avLst/>
          </a:prstGeom>
          <a:ln w="0">
            <a:noFill/>
          </a:ln>
        </p:spPr>
      </p:pic>
      <p:pic>
        <p:nvPicPr>
          <p:cNvPr id="31" name="object 68" descr=""/>
          <p:cNvPicPr/>
          <p:nvPr/>
        </p:nvPicPr>
        <p:blipFill>
          <a:blip r:embed="rId18"/>
          <a:stretch/>
        </p:blipFill>
        <p:spPr>
          <a:xfrm>
            <a:off x="2861640" y="1290960"/>
            <a:ext cx="167760" cy="149400"/>
          </a:xfrm>
          <a:prstGeom prst="rect">
            <a:avLst/>
          </a:prstGeom>
          <a:ln w="0">
            <a:noFill/>
          </a:ln>
        </p:spPr>
      </p:pic>
      <p:sp>
        <p:nvSpPr>
          <p:cNvPr id="32" name="CustomShape 11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CustomShape 12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3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6" name="Table 13"/>
          <p:cNvGraphicFramePr/>
          <p:nvPr/>
        </p:nvGraphicFramePr>
        <p:xfrm>
          <a:off x="216000" y="1841400"/>
          <a:ext cx="7127280" cy="5158440"/>
        </p:xfrm>
        <a:graphic>
          <a:graphicData uri="http://schemas.openxmlformats.org/drawingml/2006/table">
            <a:tbl>
              <a:tblPr/>
              <a:tblGrid>
                <a:gridCol w="1195200"/>
                <a:gridCol w="883440"/>
                <a:gridCol w="5049000"/>
              </a:tblGrid>
              <a:tr h="35532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Дата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Время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Мероприятие</a:t>
                      </a:r>
                      <a:endParaRPr b="0" lang="ru-RU" sz="16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1124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07.05.2026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15:00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Arial Unicode MS"/>
                        </a:rPr>
                        <a:t>Индивидуальные консультации по пенсионному и социальному обеспечению.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86004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12.05.2026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15:00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Arial Unicode MS"/>
                        </a:rPr>
                        <a:t>Видеотрансляция лекции РГО Знание г. Хабаровск «Стресс как часть жизни современного человека», лектор  Тугушева Ю.В.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6004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14.05.2026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15:00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Arial Unicode MS"/>
                        </a:rPr>
                        <a:t>Урок цифровой грамотности.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Arial Unicode MS"/>
                        </a:rPr>
                        <a:t>Изучаем возможности мессенджера МАКС.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36476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21.05.2026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16:00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17:00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Квиз «Культурный код России» ВКС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Видеотрансляция лекции РГО «Знание» г. Москва «Откуда мы родом: пишем историю семьи вместе». 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0624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28.05.2026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15:00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Arial Unicode MS"/>
                        </a:rPr>
                        <a:t>Мир культуры народов севера- беседы за чашкой чая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Application>LibreOffice/24.8.3.2$Windows_X86_64 LibreOffice_project/48a6bac9e7e268aeb4c3483fcf825c94556d9f92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2026-04-06T12:53:31Z</cp:lastPrinted>
  <dcterms:modified xsi:type="dcterms:W3CDTF">2026-04-30T12:14:45Z</dcterms:modified>
  <cp:revision>40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r8>0</vt:r8>
  </property>
  <property fmtid="{D5CDD505-2E9C-101B-9397-08002B2CF9AE}" pid="5" name="HyperlinksChanged">
    <vt:bool>0</vt:bool>
  </property>
  <property fmtid="{D5CDD505-2E9C-101B-9397-08002B2CF9AE}" pid="6" name="LastSaved">
    <vt:filetime>2025-11-06T00:00:00Z</vt:filetime>
  </property>
  <property fmtid="{D5CDD505-2E9C-101B-9397-08002B2CF9AE}" pid="7" name="LinksUpToDate">
    <vt:bool>0</vt:bool>
  </property>
  <property fmtid="{D5CDD505-2E9C-101B-9397-08002B2CF9AE}" pid="8" name="MMClips">
    <vt:r8>0</vt:r8>
  </property>
  <property fmtid="{D5CDD505-2E9C-101B-9397-08002B2CF9AE}" pid="9" name="Notes">
    <vt:r8>0</vt:r8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r8>1</vt:r8>
  </property>
</Properties>
</file>