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31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 Ванино , ул. 1 линия, д.9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+7(42137) 7-71-32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Семенова Юлия Владимировна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31615" y="7404100"/>
            <a:ext cx="355183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394470"/>
              </p:ext>
            </p:extLst>
          </p:nvPr>
        </p:nvGraphicFramePr>
        <p:xfrm>
          <a:off x="175775" y="1993901"/>
          <a:ext cx="7244140" cy="5489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14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9755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513045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36221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822920"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07.05.2026</a:t>
                      </a:r>
                    </a:p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endParaRPr lang="ru-RU" sz="140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12.05.2026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15:00</a:t>
                      </a:r>
                    </a:p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«Фронтовое письмо», торжественное мероприятие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к Дню Победы в Доме ветеранов п. Ванино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50" dirty="0" smtClean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Видеотрансляция</a:t>
                      </a:r>
                      <a:r>
                        <a:rPr lang="ru-RU" sz="1400" kern="15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л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екции РГО </a:t>
                      </a:r>
                      <a:r>
                        <a:rPr lang="ru-RU" sz="1400" kern="15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Знание г. Хабаровск «Стресс</a:t>
                      </a:r>
                      <a:r>
                        <a:rPr lang="ru-RU" sz="1400" kern="15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как часть жизни современного человека», лектор  </a:t>
                      </a:r>
                      <a:r>
                        <a:rPr lang="ru-RU" sz="1400" kern="150" baseline="0" dirty="0" err="1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Тугушева</a:t>
                      </a:r>
                      <a:r>
                        <a:rPr lang="ru-RU" sz="1400" kern="15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Ю.В.</a:t>
                      </a:r>
                      <a:endParaRPr lang="ru-RU" sz="1400" kern="150" dirty="0" smtClean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107337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14.05.2026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15:00</a:t>
                      </a:r>
                    </a:p>
                    <a:p>
                      <a:pPr algn="ctr"/>
                      <a:endParaRPr lang="ru-RU" sz="140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16:00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 повышения уровня знаний и умений при обращении со смартфонами. </a:t>
                      </a:r>
                    </a:p>
                    <a:p>
                      <a:pPr algn="just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Оформление цифрового удостоверения в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мессенджере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МАКС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558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14.05.2026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16:00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Индивидуальное консультирование по пенсионным и социальным вопросам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2920"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21.05.2026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16:00</a:t>
                      </a:r>
                    </a:p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17:00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Квиз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«Культурный код России»  ВКС 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РГО «Знание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 г. Москва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«Откуда мы родом: пишем историю семьи вместе»</a:t>
                      </a:r>
                    </a:p>
                  </a:txBody>
                  <a:tcPr marL="68580" marR="68580" marT="0" marB="0"/>
                </a:tc>
              </a:tr>
              <a:tr h="1234380"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28.05.2026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Посещение</a:t>
                      </a:r>
                      <a:r>
                        <a:rPr lang="ru-RU" sz="1400" kern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Центральной модельной библиотеки п. Ванино, мероприятие посвященное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Общероссийскому Дню библиотек (27.05.2026)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</TotalTime>
  <Words>167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48</cp:revision>
  <dcterms:created xsi:type="dcterms:W3CDTF">2025-11-06T11:20:25Z</dcterms:created>
  <dcterms:modified xsi:type="dcterms:W3CDTF">2026-04-30T02:10:20Z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