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26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C7216977-6B9D-4FD2-983D-ACFFE5299A8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41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smtClean="0">
                <a:solidFill>
                  <a:schemeClr val="bg1"/>
                </a:solidFill>
              </a:rPr>
              <a:t>г. </a:t>
            </a:r>
            <a:r>
              <a:rPr lang="ru-RU" sz="1100" b="1" dirty="0" err="1" smtClean="0">
                <a:solidFill>
                  <a:schemeClr val="bg1"/>
                </a:solidFill>
              </a:rPr>
              <a:t>Сунжа</a:t>
            </a:r>
            <a:r>
              <a:rPr lang="ru-RU" sz="1100" b="1" dirty="0" smtClean="0">
                <a:solidFill>
                  <a:schemeClr val="bg1"/>
                </a:solidFill>
              </a:rPr>
              <a:t> , ул. Р. </a:t>
            </a:r>
            <a:r>
              <a:rPr lang="ru-RU" sz="1100" b="1" smtClean="0">
                <a:solidFill>
                  <a:schemeClr val="bg1"/>
                </a:solidFill>
              </a:rPr>
              <a:t>Люксембург д. 43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b="1" dirty="0" smtClean="0">
                <a:solidFill>
                  <a:schemeClr val="bg1"/>
                </a:solidFill>
              </a:rPr>
              <a:t>8928 727 91 57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Руководитель </a:t>
            </a:r>
            <a:r>
              <a:rPr lang="ru-RU" sz="1100" b="1" dirty="0" smtClean="0">
                <a:solidFill>
                  <a:schemeClr val="bg1"/>
                </a:solidFill>
              </a:rPr>
              <a:t>КС  </a:t>
            </a:r>
            <a:r>
              <a:rPr lang="ru-RU" sz="1100" b="1" dirty="0" err="1" smtClean="0">
                <a:solidFill>
                  <a:schemeClr val="bg1"/>
                </a:solidFill>
              </a:rPr>
              <a:t>Бузуртанова</a:t>
            </a:r>
            <a:r>
              <a:rPr lang="ru-RU" sz="1100" b="1" dirty="0" smtClean="0">
                <a:solidFill>
                  <a:schemeClr val="bg1"/>
                </a:solidFill>
              </a:rPr>
              <a:t> Фатима </a:t>
            </a:r>
            <a:r>
              <a:rPr lang="ru-RU" sz="1100" b="1" dirty="0" err="1" smtClean="0">
                <a:solidFill>
                  <a:schemeClr val="bg1"/>
                </a:solidFill>
              </a:rPr>
              <a:t>Ирисхановна</a:t>
            </a:r>
            <a:r>
              <a:rPr lang="ru-RU" sz="1100" b="1" dirty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517605"/>
              </p:ext>
            </p:extLst>
          </p:nvPr>
        </p:nvGraphicFramePr>
        <p:xfrm>
          <a:off x="409242" y="1612900"/>
          <a:ext cx="6790065" cy="547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Консультирование по правовым, пенсионным и социальным вопросам ( СКЛ и проезд)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Весна начинается с теплого праздника! Международный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женский день!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11.03.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Лекция от Регионального общества Знание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12.03.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Онлайн</a:t>
                      </a:r>
                      <a:r>
                        <a:rPr lang="ru-RU" sz="1600" baseline="0" dirty="0" smtClean="0"/>
                        <a:t>-лекция проекта Знание «В здоровом уме и твердой памяти: практика для активного долголетия»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10:00-</a:t>
                      </a:r>
                    </a:p>
                    <a:p>
                      <a:r>
                        <a:rPr lang="ru-RU" sz="1600" dirty="0" smtClean="0"/>
                        <a:t>11:30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16.03.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Основы цифровой 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smtClean="0"/>
                        <a:t>и финансовой грамотности</a:t>
                      </a:r>
                      <a:r>
                        <a:rPr lang="ru-RU" sz="1600" baseline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18.03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Мастер-класс: «Цветы делают мир прекраснее» - как выращивать комнатные растения. 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23.03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Встреча</a:t>
                      </a:r>
                      <a:r>
                        <a:rPr lang="ru-RU" sz="1600" baseline="0" dirty="0" smtClean="0"/>
                        <a:t> с врачом – «</a:t>
                      </a:r>
                      <a:r>
                        <a:rPr lang="ru-RU" sz="1600" baseline="0" dirty="0" err="1" smtClean="0"/>
                        <a:t>Онконастороженность</a:t>
                      </a:r>
                      <a:r>
                        <a:rPr lang="ru-RU" sz="1600" baseline="0" dirty="0" smtClean="0"/>
                        <a:t>: знать, чтобы жить». Честный разговор об онкологии.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25.03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Проведение стендовой выставки, посвященной катастрофе на Чернобыльской АЭС.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31.03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Диалог-обсуждение:</a:t>
                      </a:r>
                      <a:r>
                        <a:rPr lang="ru-RU" sz="1600" baseline="0" dirty="0" smtClean="0"/>
                        <a:t> «Сохраним традиции предков»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162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28</cp:revision>
  <cp:lastPrinted>2026-02-25T11:32:44Z</cp:lastPrinted>
  <dcterms:created xsi:type="dcterms:W3CDTF">2025-11-06T11:20:25Z</dcterms:created>
  <dcterms:modified xsi:type="dcterms:W3CDTF">2026-02-26T07:50:38Z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