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5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264" y="-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C7216977-6B9D-4FD2-983D-ACFFE5299A87}" type="datetimeFigureOut">
              <a:rPr lang="ru-RU" smtClean="0"/>
              <a:pPr/>
              <a:t>26.01.2026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743"/>
            <a:ext cx="5438140" cy="4466693"/>
          </a:xfrm>
          <a:prstGeom prst="rect">
            <a:avLst/>
          </a:prstGeom>
        </p:spPr>
        <p:txBody>
          <a:bodyPr vert="horz" lIns="83796" tIns="41898" rIns="83796" bIns="418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F6ECB084-3AA0-4C14-B38C-AC60398A7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846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CB084-3AA0-4C14-B38C-AC60398A7FB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251700"/>
            <a:ext cx="75565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b="1" dirty="0" err="1">
                <a:solidFill>
                  <a:schemeClr val="bg1"/>
                </a:solidFill>
              </a:rPr>
              <a:t>Малгобек</a:t>
            </a:r>
            <a:r>
              <a:rPr lang="ru-RU" sz="1100" b="1" dirty="0">
                <a:solidFill>
                  <a:schemeClr val="bg1"/>
                </a:solidFill>
              </a:rPr>
              <a:t>, ул. </a:t>
            </a:r>
            <a:r>
              <a:rPr lang="ru-RU" sz="1100" b="1" dirty="0" err="1" smtClean="0">
                <a:solidFill>
                  <a:schemeClr val="bg1"/>
                </a:solidFill>
              </a:rPr>
              <a:t>Гарданова</a:t>
            </a:r>
            <a:r>
              <a:rPr lang="ru-RU" sz="1100" b="1" dirty="0" smtClean="0">
                <a:solidFill>
                  <a:schemeClr val="bg1"/>
                </a:solidFill>
              </a:rPr>
              <a:t> д. </a:t>
            </a:r>
            <a:r>
              <a:rPr lang="ru-RU" sz="1100" b="1" dirty="0">
                <a:solidFill>
                  <a:schemeClr val="bg1"/>
                </a:solidFill>
              </a:rPr>
              <a:t>27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</a:t>
            </a:r>
            <a:r>
              <a:rPr lang="ru-RU" sz="1100" b="1" dirty="0">
                <a:solidFill>
                  <a:schemeClr val="bg1"/>
                </a:solidFill>
              </a:rPr>
              <a:t>8(928)094-05-94</a:t>
            </a:r>
            <a:endParaRPr lang="ru-RU" sz="1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 </a:t>
            </a:r>
            <a:r>
              <a:rPr lang="ru-RU" sz="1100" b="1" dirty="0">
                <a:solidFill>
                  <a:schemeClr val="bg1"/>
                </a:solidFill>
              </a:rPr>
              <a:t>Руководитель </a:t>
            </a:r>
            <a:r>
              <a:rPr lang="ru-RU" sz="1100" b="1" dirty="0" smtClean="0">
                <a:solidFill>
                  <a:schemeClr val="bg1"/>
                </a:solidFill>
              </a:rPr>
              <a:t>КС  </a:t>
            </a:r>
            <a:r>
              <a:rPr lang="ru-RU" sz="1100" b="1" dirty="0">
                <a:solidFill>
                  <a:schemeClr val="bg1"/>
                </a:solidFill>
              </a:rPr>
              <a:t>Коригова </a:t>
            </a:r>
            <a:r>
              <a:rPr lang="ru-RU" sz="1100" b="1" dirty="0" err="1">
                <a:solidFill>
                  <a:schemeClr val="bg1"/>
                </a:solidFill>
              </a:rPr>
              <a:t>Мадина</a:t>
            </a:r>
            <a:r>
              <a:rPr lang="ru-RU" sz="1100" b="1" dirty="0">
                <a:solidFill>
                  <a:schemeClr val="bg1"/>
                </a:solidFill>
              </a:rPr>
              <a:t> </a:t>
            </a:r>
            <a:r>
              <a:rPr lang="ru-RU" sz="1100" b="1" dirty="0" err="1" smtClean="0">
                <a:solidFill>
                  <a:schemeClr val="bg1"/>
                </a:solidFill>
              </a:rPr>
              <a:t>Хасановна</a:t>
            </a:r>
            <a:r>
              <a:rPr lang="ru-RU" sz="1100" b="1" smtClean="0">
                <a:solidFill>
                  <a:schemeClr val="bg1"/>
                </a:solidFill>
              </a:rPr>
              <a:t>.</a:t>
            </a:r>
            <a:endParaRPr sz="1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4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40450" y="8089900"/>
            <a:ext cx="601642" cy="6096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262013"/>
              </p:ext>
            </p:extLst>
          </p:nvPr>
        </p:nvGraphicFramePr>
        <p:xfrm>
          <a:off x="349250" y="2077881"/>
          <a:ext cx="6790065" cy="496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Круглый стол «День единого пособия» 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06.02.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Акция в помощь участникам СВО: «Из дома с приветом».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( вязание теплых носков для участников СВО)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памяти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А.С.Пушкина</a:t>
                      </a:r>
                      <a:r>
                        <a:rPr lang="ru-RU" baseline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Онлайн-Лекция</a:t>
                      </a:r>
                      <a:r>
                        <a:rPr lang="ru-RU" baseline="0" dirty="0" smtClean="0"/>
                        <a:t>  РГО –Знание «Живые символы России»: история, ремесла, народы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10:00 - 11:30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17.02.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Консультация  по правовым, пенсионным</a:t>
                      </a:r>
                      <a:r>
                        <a:rPr lang="ru-RU" baseline="0" dirty="0" smtClean="0"/>
                        <a:t>  и  социальным вопросам ( индексация с 01.02.2026г соц. выплат и страховых пособий)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памяти – «История народа»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Основы финансовой грамотности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25.02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Зарядка для ума – «Шахматы, шашки»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6064250" y="9537700"/>
            <a:ext cx="1066800" cy="990600"/>
          </a:xfrm>
          <a:prstGeom prst="rect">
            <a:avLst/>
          </a:prstGeom>
          <a:solidFill>
            <a:srgbClr val="415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145</Words>
  <Application>Microsoft Office PowerPoint</Application>
  <PresentationFormat>Произвольный</PresentationFormat>
  <Paragraphs>36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Пользователь</cp:lastModifiedBy>
  <cp:revision>22</cp:revision>
  <cp:lastPrinted>2026-01-26T06:24:54Z</cp:lastPrinted>
  <dcterms:created xsi:type="dcterms:W3CDTF">2025-11-06T11:20:25Z</dcterms:created>
  <dcterms:modified xsi:type="dcterms:W3CDTF">2026-01-26T06:26:14Z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