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6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6977-6B9D-4FD2-983D-ACFFE5299A87}" type="datetimeFigureOut">
              <a:rPr lang="ru-RU" smtClean="0"/>
              <a:pPr/>
              <a:t>23.01.2026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34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Назрань, проспект </a:t>
            </a:r>
            <a:r>
              <a:rPr lang="ru-RU" sz="1100" b="1" dirty="0" err="1" smtClean="0">
                <a:solidFill>
                  <a:schemeClr val="bg1"/>
                </a:solidFill>
              </a:rPr>
              <a:t>Идриса</a:t>
            </a:r>
            <a:r>
              <a:rPr lang="ru-RU" sz="1100" b="1" dirty="0" smtClean="0">
                <a:solidFill>
                  <a:schemeClr val="bg1"/>
                </a:solidFill>
              </a:rPr>
              <a:t>  </a:t>
            </a:r>
            <a:r>
              <a:rPr lang="ru-RU" sz="1100" b="1" dirty="0" err="1" smtClean="0">
                <a:solidFill>
                  <a:schemeClr val="bg1"/>
                </a:solidFill>
              </a:rPr>
              <a:t>Базоркина</a:t>
            </a:r>
            <a:r>
              <a:rPr lang="ru-RU" sz="1100" b="1" dirty="0" smtClean="0">
                <a:solidFill>
                  <a:schemeClr val="bg1"/>
                </a:solidFill>
              </a:rPr>
              <a:t>, д. 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dirty="0">
                <a:solidFill>
                  <a:schemeClr val="bg1"/>
                </a:solidFill>
              </a:rPr>
              <a:t>8</a:t>
            </a:r>
            <a:r>
              <a:rPr lang="ru-RU" sz="1100" b="1" dirty="0">
                <a:solidFill>
                  <a:schemeClr val="bg1"/>
                </a:solidFill>
              </a:rPr>
              <a:t>(928)727-15-16</a:t>
            </a:r>
            <a:r>
              <a:rPr lang="ru-RU" sz="1100" b="1" dirty="0"/>
              <a:t> 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Заместитель руководителя КС </a:t>
            </a:r>
            <a:r>
              <a:rPr lang="ru-RU" sz="1100" b="1" dirty="0" err="1">
                <a:solidFill>
                  <a:schemeClr val="bg1"/>
                </a:solidFill>
              </a:rPr>
              <a:t>Парчиева</a:t>
            </a:r>
            <a:r>
              <a:rPr lang="ru-RU" sz="1100" b="1" dirty="0">
                <a:solidFill>
                  <a:schemeClr val="bg1"/>
                </a:solidFill>
              </a:rPr>
              <a:t> Роза </a:t>
            </a:r>
            <a:r>
              <a:rPr lang="ru-RU" sz="1100" b="1" dirty="0" err="1" smtClean="0">
                <a:solidFill>
                  <a:schemeClr val="bg1"/>
                </a:solidFill>
              </a:rPr>
              <a:t>Аюповна</a:t>
            </a:r>
            <a:r>
              <a:rPr lang="ru-RU" sz="1100" b="1" dirty="0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430350"/>
              </p:ext>
            </p:extLst>
          </p:nvPr>
        </p:nvGraphicFramePr>
        <p:xfrm>
          <a:off x="349250" y="2077881"/>
          <a:ext cx="6790065" cy="468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Круглый стол «День единого пособия»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Плетение маскирующих сетей. Помощь участникам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 </a:t>
                      </a:r>
                      <a:r>
                        <a:rPr lang="ru-RU" dirty="0" err="1" smtClean="0"/>
                        <a:t>А.С.Пушкина</a:t>
                      </a:r>
                      <a:r>
                        <a:rPr lang="ru-RU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 РГО-Знание «Живые символы России»: история, ремесла, народы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10:00 -11:30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Консультация по правовым, пенсионным и социальным вопросам (индексация с 01.02.2026г соц. выплат и страховых пособий)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 – «История народа»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Основы финансовой грамотности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Зарядка для ума – «Шахматы</a:t>
                      </a:r>
                      <a:r>
                        <a:rPr lang="ru-RU" smtClean="0"/>
                        <a:t>, шашки»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132</Words>
  <Application>Microsoft Office PowerPoint</Application>
  <PresentationFormat>Произвольный</PresentationFormat>
  <Paragraphs>36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26</cp:revision>
  <dcterms:created xsi:type="dcterms:W3CDTF">2025-11-06T11:20:25Z</dcterms:created>
  <dcterms:modified xsi:type="dcterms:W3CDTF">2026-01-23T14:52:48Z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