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26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16977-6B9D-4FD2-983D-ACFFE5299A87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CB084-3AA0-4C14-B38C-AC60398A7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41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CB084-3AA0-4C14-B38C-AC60398A7FB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25170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smtClean="0">
                <a:solidFill>
                  <a:schemeClr val="bg1"/>
                </a:solidFill>
              </a:rPr>
              <a:t>г. </a:t>
            </a:r>
            <a:r>
              <a:rPr lang="ru-RU" sz="1100" b="1" dirty="0" err="1" smtClean="0">
                <a:solidFill>
                  <a:schemeClr val="bg1"/>
                </a:solidFill>
              </a:rPr>
              <a:t>Сунжа</a:t>
            </a:r>
            <a:r>
              <a:rPr lang="ru-RU" sz="1100" b="1" dirty="0" smtClean="0">
                <a:solidFill>
                  <a:schemeClr val="bg1"/>
                </a:solidFill>
              </a:rPr>
              <a:t> , ул. Р. </a:t>
            </a:r>
            <a:r>
              <a:rPr lang="ru-RU" sz="1100" b="1" smtClean="0">
                <a:solidFill>
                  <a:schemeClr val="bg1"/>
                </a:solidFill>
              </a:rPr>
              <a:t>Люксембург д. 43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</a:t>
            </a:r>
            <a:r>
              <a:rPr lang="ru-RU" sz="1100" b="1" dirty="0" smtClean="0">
                <a:solidFill>
                  <a:schemeClr val="bg1"/>
                </a:solidFill>
              </a:rPr>
              <a:t>8928 727 91 57</a:t>
            </a:r>
            <a:endParaRPr lang="ru-RU" sz="1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 </a:t>
            </a:r>
            <a:r>
              <a:rPr lang="ru-RU" sz="1100" b="1" dirty="0">
                <a:solidFill>
                  <a:schemeClr val="bg1"/>
                </a:solidFill>
              </a:rPr>
              <a:t>Руководитель </a:t>
            </a:r>
            <a:r>
              <a:rPr lang="ru-RU" sz="1100" b="1" dirty="0" smtClean="0">
                <a:solidFill>
                  <a:schemeClr val="bg1"/>
                </a:solidFill>
              </a:rPr>
              <a:t>КС  </a:t>
            </a:r>
            <a:r>
              <a:rPr lang="ru-RU" sz="1100" b="1" dirty="0" err="1" smtClean="0">
                <a:solidFill>
                  <a:schemeClr val="bg1"/>
                </a:solidFill>
              </a:rPr>
              <a:t>Бузуртанова</a:t>
            </a:r>
            <a:r>
              <a:rPr lang="ru-RU" sz="1100" b="1" dirty="0" smtClean="0">
                <a:solidFill>
                  <a:schemeClr val="bg1"/>
                </a:solidFill>
              </a:rPr>
              <a:t> Фатима </a:t>
            </a:r>
            <a:r>
              <a:rPr lang="ru-RU" sz="1100" b="1" dirty="0" err="1" smtClean="0">
                <a:solidFill>
                  <a:schemeClr val="bg1"/>
                </a:solidFill>
              </a:rPr>
              <a:t>Ирисхановна</a:t>
            </a:r>
            <a:r>
              <a:rPr lang="ru-RU" sz="1100" b="1" dirty="0">
                <a:solidFill>
                  <a:schemeClr val="bg1"/>
                </a:solidFill>
              </a:rPr>
              <a:t>.</a:t>
            </a:r>
            <a:endParaRPr sz="1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4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40450" y="8089900"/>
            <a:ext cx="601642" cy="6096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941788"/>
              </p:ext>
            </p:extLst>
          </p:nvPr>
        </p:nvGraphicFramePr>
        <p:xfrm>
          <a:off x="349250" y="2077881"/>
          <a:ext cx="6790065" cy="496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Круглый стол «Единое пособие»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06.02.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Акция в помощь участникам СВО «Из дома с приветом» ( вязание теплых носков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для участников СВО)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</a:t>
                      </a:r>
                      <a:r>
                        <a:rPr lang="ru-RU" baseline="0" dirty="0" smtClean="0"/>
                        <a:t> памяти </a:t>
                      </a:r>
                      <a:r>
                        <a:rPr lang="ru-RU" baseline="0" dirty="0" err="1" smtClean="0"/>
                        <a:t>А.С.Пушкина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Онлайн – Лекция РГО-Знание «Живые символы России»: история, ремесла, народы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10:00-</a:t>
                      </a:r>
                    </a:p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Консультация  </a:t>
                      </a:r>
                      <a:r>
                        <a:rPr lang="ru-RU" dirty="0" smtClean="0"/>
                        <a:t>по </a:t>
                      </a:r>
                      <a:r>
                        <a:rPr lang="ru-RU" dirty="0" smtClean="0"/>
                        <a:t>правовым, пенсионным</a:t>
                      </a:r>
                      <a:r>
                        <a:rPr lang="ru-RU" baseline="0" dirty="0" smtClean="0"/>
                        <a:t>  </a:t>
                      </a:r>
                      <a:r>
                        <a:rPr lang="ru-RU" baseline="0" dirty="0" smtClean="0"/>
                        <a:t>и  социального </a:t>
                      </a:r>
                      <a:r>
                        <a:rPr lang="ru-RU" baseline="0" dirty="0" smtClean="0"/>
                        <a:t> вопросам ( индексация с 01.02.2026г соц. выплат и страховых пособий)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памяти – «История народа»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Основы финансовой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Зарядка для ума – «Шахматы, шашки»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064250" y="9537700"/>
            <a:ext cx="1066800" cy="990600"/>
          </a:xfrm>
          <a:prstGeom prst="rect">
            <a:avLst/>
          </a:prstGeom>
          <a:solidFill>
            <a:srgbClr val="415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145</Words>
  <Application>Microsoft Office PowerPoint</Application>
  <PresentationFormat>Произвольный</PresentationFormat>
  <Paragraphs>37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Пользователь</cp:lastModifiedBy>
  <cp:revision>23</cp:revision>
  <dcterms:created xsi:type="dcterms:W3CDTF">2025-11-06T11:20:25Z</dcterms:created>
  <dcterms:modified xsi:type="dcterms:W3CDTF">2026-01-26T06:23:25Z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