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156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618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846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7251700"/>
            <a:ext cx="75565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87850" y="393700"/>
            <a:ext cx="2895600" cy="11430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lang="ru-RU" spc="-5" dirty="0" smtClean="0"/>
              <a:t>       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100" b="1" dirty="0" err="1">
                <a:solidFill>
                  <a:schemeClr val="bg1"/>
                </a:solidFill>
              </a:rPr>
              <a:t>Малгобек</a:t>
            </a:r>
            <a:r>
              <a:rPr lang="ru-RU" sz="1100" b="1" dirty="0">
                <a:solidFill>
                  <a:schemeClr val="bg1"/>
                </a:solidFill>
              </a:rPr>
              <a:t>, ул. </a:t>
            </a:r>
            <a:r>
              <a:rPr lang="ru-RU" sz="1100" b="1" dirty="0" err="1" smtClean="0">
                <a:solidFill>
                  <a:schemeClr val="bg1"/>
                </a:solidFill>
              </a:rPr>
              <a:t>Гарданова</a:t>
            </a:r>
            <a:r>
              <a:rPr lang="ru-RU" sz="1100" b="1" dirty="0" smtClean="0">
                <a:solidFill>
                  <a:schemeClr val="bg1"/>
                </a:solidFill>
              </a:rPr>
              <a:t> д. </a:t>
            </a:r>
            <a:r>
              <a:rPr lang="ru-RU" sz="1100" b="1" dirty="0">
                <a:solidFill>
                  <a:schemeClr val="bg1"/>
                </a:solidFill>
              </a:rPr>
              <a:t>27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b="1" dirty="0">
                <a:solidFill>
                  <a:schemeClr val="bg1"/>
                </a:solidFill>
              </a:rPr>
              <a:t>8(928)094-05-94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Руководитель </a:t>
            </a:r>
            <a:r>
              <a:rPr lang="ru-RU" sz="1100" b="1" dirty="0" smtClean="0">
                <a:solidFill>
                  <a:schemeClr val="bg1"/>
                </a:solidFill>
              </a:rPr>
              <a:t>КС  </a:t>
            </a:r>
            <a:r>
              <a:rPr lang="ru-RU" sz="1100" b="1" dirty="0">
                <a:solidFill>
                  <a:schemeClr val="bg1"/>
                </a:solidFill>
              </a:rPr>
              <a:t>Коригова </a:t>
            </a:r>
            <a:r>
              <a:rPr lang="ru-RU" sz="1100" b="1" dirty="0" err="1">
                <a:solidFill>
                  <a:schemeClr val="bg1"/>
                </a:solidFill>
              </a:rPr>
              <a:t>Мадина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 smtClean="0">
                <a:solidFill>
                  <a:schemeClr val="bg1"/>
                </a:solidFill>
              </a:rPr>
              <a:t>Хасановна</a:t>
            </a:r>
            <a:r>
              <a:rPr lang="ru-RU" sz="1100" b="1" smtClean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4"/>
            <a:ext cx="3297554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40450" y="8089900"/>
            <a:ext cx="601642" cy="6096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495286"/>
              </p:ext>
            </p:extLst>
          </p:nvPr>
        </p:nvGraphicFramePr>
        <p:xfrm>
          <a:off x="425450" y="1582877"/>
          <a:ext cx="6781801" cy="5723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455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048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49864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761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</a:rPr>
                        <a:t>Дата 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7097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01.07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ветеранов боевых действий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Акция «Вместе целая страна»  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5423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03.07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Финансовая грамотность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57097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06.07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Индивидуальное консультирование по правовым, пенсионным</a:t>
                      </a:r>
                      <a:r>
                        <a:rPr lang="ru-RU" sz="16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и социальным вопросам .</a:t>
                      </a:r>
                      <a:r>
                        <a:rPr lang="ru-RU" sz="16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5423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08.07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семьи,</a:t>
                      </a:r>
                      <a:r>
                        <a:rPr lang="ru-RU" sz="1600" baseline="0" dirty="0" smtClean="0"/>
                        <a:t> любви  и </a:t>
                      </a:r>
                      <a:r>
                        <a:rPr lang="ru-RU" sz="1600" dirty="0" smtClean="0"/>
                        <a:t> верности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5423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Рыбака  (12.07.26г)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3056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рождения СФР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4227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17.07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РГО  документальный фильм «Живая вода»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 smtClean="0"/>
                    </a:p>
                  </a:txBody>
                  <a:tcPr marL="100200" marR="100200"/>
                </a:tc>
              </a:tr>
              <a:tr h="35423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Международный день шахмат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631074">
                <a:tc>
                  <a:txBody>
                    <a:bodyPr/>
                    <a:lstStyle/>
                    <a:p>
                      <a:r>
                        <a:rPr lang="ru-RU" dirty="0" smtClean="0"/>
                        <a:t>22.07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Финансовая грамотность .</a:t>
                      </a:r>
                      <a:r>
                        <a:rPr lang="ru-RU" baseline="0" dirty="0" smtClean="0"/>
                        <a:t> Встреча с банковскими работниками 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3599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24.07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флориста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5461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28.07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</a:t>
                      </a:r>
                      <a:r>
                        <a:rPr lang="ru-RU" sz="1600" smtClean="0"/>
                        <a:t>крещения Руси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599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Международный</a:t>
                      </a:r>
                      <a:r>
                        <a:rPr lang="ru-RU" sz="1600" baseline="0" dirty="0" smtClean="0"/>
                        <a:t> день дружбы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064250" y="9537700"/>
            <a:ext cx="1066800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123</Words>
  <Application>Microsoft Office PowerPoint</Application>
  <PresentationFormat>Произвольный</PresentationFormat>
  <Paragraphs>49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    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70</cp:revision>
  <cp:lastPrinted>2026-03-23T14:46:48Z</cp:lastPrinted>
  <dcterms:created xsi:type="dcterms:W3CDTF">2025-11-06T11:20:25Z</dcterms:created>
  <dcterms:modified xsi:type="dcterms:W3CDTF">2026-06-26T13:47:12Z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