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82804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156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840" y="324"/>
      </p:cViewPr>
      <p:guideLst>
        <p:guide orient="horz" pos="2880"/>
        <p:guide pos="2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58975" y="744538"/>
            <a:ext cx="28797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334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58975" y="744538"/>
            <a:ext cx="28797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551" y="3314954"/>
            <a:ext cx="704425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3104" y="5988304"/>
            <a:ext cx="58011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4368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267989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4855" y="316976"/>
            <a:ext cx="253839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4368" y="2459482"/>
            <a:ext cx="7458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17702" y="9944862"/>
            <a:ext cx="2651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436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6689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9097" y="108001"/>
            <a:ext cx="4076795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82804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706203" y="8176450"/>
            <a:ext cx="1257856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7" y="108000"/>
            <a:ext cx="253839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ИЮЛЬ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89148" y="8441602"/>
            <a:ext cx="560423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smtClean="0">
                <a:solidFill>
                  <a:schemeClr val="bg1"/>
                </a:solidFill>
              </a:rPr>
              <a:t>г. Назрань, проспект </a:t>
            </a:r>
            <a:r>
              <a:rPr lang="ru-RU" sz="1100" b="1" dirty="0" err="1" smtClean="0">
                <a:solidFill>
                  <a:schemeClr val="bg1"/>
                </a:solidFill>
              </a:rPr>
              <a:t>Идриса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b="1" dirty="0" err="1" smtClean="0">
                <a:solidFill>
                  <a:schemeClr val="bg1"/>
                </a:solidFill>
              </a:rPr>
              <a:t>Базоркина</a:t>
            </a:r>
            <a:r>
              <a:rPr lang="ru-RU" sz="1100" b="1" dirty="0" smtClean="0">
                <a:solidFill>
                  <a:schemeClr val="bg1"/>
                </a:solidFill>
              </a:rPr>
              <a:t>, д. 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dirty="0">
                <a:solidFill>
                  <a:schemeClr val="bg1"/>
                </a:solidFill>
              </a:rPr>
              <a:t>8</a:t>
            </a:r>
            <a:r>
              <a:rPr lang="ru-RU" sz="1100" b="1" dirty="0">
                <a:solidFill>
                  <a:schemeClr val="bg1"/>
                </a:solidFill>
              </a:rPr>
              <a:t>(928)727-15-16</a:t>
            </a:r>
            <a:r>
              <a:rPr lang="ru-RU" sz="1100" b="1" dirty="0"/>
              <a:t> 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Заместитель руководителя КС </a:t>
            </a:r>
            <a:r>
              <a:rPr lang="ru-RU" sz="1100" b="1" dirty="0" err="1">
                <a:solidFill>
                  <a:schemeClr val="bg1"/>
                </a:solidFill>
              </a:rPr>
              <a:t>Парчиева</a:t>
            </a:r>
            <a:r>
              <a:rPr lang="ru-RU" sz="1100" b="1" dirty="0">
                <a:solidFill>
                  <a:schemeClr val="bg1"/>
                </a:solidFill>
              </a:rPr>
              <a:t> Роза </a:t>
            </a:r>
            <a:r>
              <a:rPr lang="ru-RU" sz="1100" b="1" dirty="0" err="1" smtClean="0">
                <a:solidFill>
                  <a:schemeClr val="bg1"/>
                </a:solidFill>
              </a:rPr>
              <a:t>Аюповна</a:t>
            </a:r>
            <a:r>
              <a:rPr lang="ru-RU" sz="1100" b="1" dirty="0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4184948" y="7361554"/>
            <a:ext cx="3765251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709901" y="8786546"/>
            <a:ext cx="1005477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220781" y="158867"/>
            <a:ext cx="2759420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728695" y="9593632"/>
            <a:ext cx="95878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627105" y="7937500"/>
            <a:ext cx="893525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44229" y="8176450"/>
            <a:ext cx="659278" cy="6788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4086706"/>
              </p:ext>
            </p:extLst>
          </p:nvPr>
        </p:nvGraphicFramePr>
        <p:xfrm>
          <a:off x="482600" y="1536700"/>
          <a:ext cx="7391399" cy="5799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36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35357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097466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3178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Начала</a:t>
                      </a:r>
                      <a:endParaRPr lang="ru-RU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9665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01.07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ветеранов боевых действий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Акция «Вместе целая страна»  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4953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Финансовая грамотность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966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06.07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Индивидуальное консультирование по правовым, пенсионным</a:t>
                      </a:r>
                      <a:r>
                        <a:rPr lang="ru-RU" sz="16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и социальным вопросам .</a:t>
                      </a: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семьи,</a:t>
                      </a:r>
                      <a:r>
                        <a:rPr lang="ru-RU" sz="1600" baseline="0" dirty="0" smtClean="0"/>
                        <a:t> любви  и </a:t>
                      </a:r>
                      <a:r>
                        <a:rPr lang="ru-RU" sz="1600" dirty="0" smtClean="0"/>
                        <a:t> верности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Рыбака  (12.07.26г)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рождения СФР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17.07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РГО  </a:t>
                      </a:r>
                      <a:r>
                        <a:rPr lang="ru-RU" sz="1600" dirty="0" smtClean="0"/>
                        <a:t>«Первая люкс-экспедиция  </a:t>
                      </a:r>
                      <a:r>
                        <a:rPr lang="ru-RU" sz="1600" smtClean="0"/>
                        <a:t>по Курилам»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Международный день шахмат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659460">
                <a:tc>
                  <a:txBody>
                    <a:bodyPr/>
                    <a:lstStyle/>
                    <a:p>
                      <a:r>
                        <a:rPr lang="ru-RU" dirty="0" smtClean="0"/>
                        <a:t>22.07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Финансовая грамотность .</a:t>
                      </a:r>
                      <a:r>
                        <a:rPr lang="ru-RU" baseline="0" dirty="0" smtClean="0"/>
                        <a:t> Встреча с банковскими работниками 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454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флориста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44226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</a:t>
                      </a:r>
                      <a:r>
                        <a:rPr lang="ru-RU" sz="1600" smtClean="0"/>
                        <a:t>крещения Руси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44226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Международный</a:t>
                      </a:r>
                      <a:r>
                        <a:rPr lang="ru-RU" sz="1600" baseline="0" dirty="0" smtClean="0"/>
                        <a:t> день дружбы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645195" y="9537700"/>
            <a:ext cx="1168998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</TotalTime>
  <Words>126</Words>
  <Application>Microsoft Office PowerPoint</Application>
  <PresentationFormat>Произвольный</PresentationFormat>
  <Paragraphs>48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97</cp:revision>
  <cp:lastPrinted>2026-02-25T12:23:49Z</cp:lastPrinted>
  <dcterms:created xsi:type="dcterms:W3CDTF">2025-11-06T11:20:25Z</dcterms:created>
  <dcterms:modified xsi:type="dcterms:W3CDTF">2026-06-26T14:10:11Z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