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618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741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6850" y="241300"/>
            <a:ext cx="3549650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251700"/>
            <a:ext cx="75565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5450" y="316976"/>
            <a:ext cx="2819399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100" b="1" dirty="0" smtClean="0">
                <a:solidFill>
                  <a:schemeClr val="bg1"/>
                </a:solidFill>
              </a:rPr>
              <a:t>г. </a:t>
            </a:r>
            <a:r>
              <a:rPr lang="ru-RU" sz="1100" b="1" dirty="0" err="1" smtClean="0">
                <a:solidFill>
                  <a:schemeClr val="bg1"/>
                </a:solidFill>
              </a:rPr>
              <a:t>Сунжа</a:t>
            </a:r>
            <a:r>
              <a:rPr lang="ru-RU" sz="1100" b="1" dirty="0" smtClean="0">
                <a:solidFill>
                  <a:schemeClr val="bg1"/>
                </a:solidFill>
              </a:rPr>
              <a:t> , ул. Р. </a:t>
            </a:r>
            <a:r>
              <a:rPr lang="ru-RU" sz="1100" b="1" smtClean="0">
                <a:solidFill>
                  <a:schemeClr val="bg1"/>
                </a:solidFill>
              </a:rPr>
              <a:t>Люксембург д. 43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b="1" dirty="0" smtClean="0">
                <a:solidFill>
                  <a:schemeClr val="bg1"/>
                </a:solidFill>
              </a:rPr>
              <a:t>8928 727 91 57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Руководитель </a:t>
            </a:r>
            <a:r>
              <a:rPr lang="ru-RU" sz="1100" b="1" dirty="0" smtClean="0">
                <a:solidFill>
                  <a:schemeClr val="bg1"/>
                </a:solidFill>
              </a:rPr>
              <a:t>КС  </a:t>
            </a:r>
            <a:r>
              <a:rPr lang="ru-RU" sz="1100" b="1" dirty="0" err="1" smtClean="0">
                <a:solidFill>
                  <a:schemeClr val="bg1"/>
                </a:solidFill>
              </a:rPr>
              <a:t>Бузуртанова</a:t>
            </a:r>
            <a:r>
              <a:rPr lang="ru-RU" sz="1100" b="1" dirty="0" smtClean="0">
                <a:solidFill>
                  <a:schemeClr val="bg1"/>
                </a:solidFill>
              </a:rPr>
              <a:t> Фатима </a:t>
            </a:r>
            <a:r>
              <a:rPr lang="ru-RU" sz="1100" b="1" dirty="0" err="1" smtClean="0">
                <a:solidFill>
                  <a:schemeClr val="bg1"/>
                </a:solidFill>
              </a:rPr>
              <a:t>Ирисхановна</a:t>
            </a:r>
            <a:r>
              <a:rPr lang="ru-RU" sz="1100" b="1" dirty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4"/>
            <a:ext cx="3297554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40450" y="8089900"/>
            <a:ext cx="601642" cy="6096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1557469"/>
              </p:ext>
            </p:extLst>
          </p:nvPr>
        </p:nvGraphicFramePr>
        <p:xfrm>
          <a:off x="501650" y="1612900"/>
          <a:ext cx="6790065" cy="6009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7144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8825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01.07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ветеранов боевых действий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Акция «Вместе целая страна»  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4963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03.07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Финансовая грамотность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49378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06.07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Индивидуальное консультирование по правовым, пенсионным</a:t>
                      </a:r>
                      <a:r>
                        <a:rPr lang="ru-RU" sz="16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и социальным вопросам .</a:t>
                      </a:r>
                      <a:r>
                        <a:rPr lang="ru-RU" sz="16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928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08.07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семьи,</a:t>
                      </a:r>
                      <a:r>
                        <a:rPr lang="ru-RU" sz="1600" baseline="0" dirty="0" smtClean="0"/>
                        <a:t> любви  и </a:t>
                      </a:r>
                      <a:r>
                        <a:rPr lang="ru-RU" sz="1600" dirty="0" smtClean="0"/>
                        <a:t> верности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2342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Рыбака  (12.07.26г)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6914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рождения СФР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6985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17.07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РГО  «РОДНИКИ </a:t>
                      </a:r>
                      <a:r>
                        <a:rPr lang="ru-RU" sz="1600" smtClean="0"/>
                        <a:t>Русского географического </a:t>
                      </a:r>
                      <a:r>
                        <a:rPr lang="ru-RU" sz="1600" dirty="0" smtClean="0"/>
                        <a:t>общества»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3928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Международный день шахмат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69853">
                <a:tc>
                  <a:txBody>
                    <a:bodyPr/>
                    <a:lstStyle/>
                    <a:p>
                      <a:r>
                        <a:rPr lang="ru-RU" dirty="0" smtClean="0"/>
                        <a:t>22.07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Финансовая грамотность .</a:t>
                      </a:r>
                      <a:r>
                        <a:rPr lang="ru-RU" baseline="0" dirty="0" smtClean="0"/>
                        <a:t> Встреча с банковскими работниками 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27495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24.07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флориста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928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28.07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</a:t>
                      </a:r>
                      <a:r>
                        <a:rPr lang="ru-RU" sz="1600" smtClean="0"/>
                        <a:t>крещения Руси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928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30.07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Международный</a:t>
                      </a:r>
                      <a:r>
                        <a:rPr lang="ru-RU" sz="1600" baseline="0" dirty="0" smtClean="0"/>
                        <a:t> день дружбы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064250" y="9537700"/>
            <a:ext cx="1066800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123</Words>
  <Application>Microsoft Office PowerPoint</Application>
  <PresentationFormat>Произвольный</PresentationFormat>
  <Paragraphs>49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51</cp:revision>
  <cp:lastPrinted>2026-03-23T14:45:51Z</cp:lastPrinted>
  <dcterms:created xsi:type="dcterms:W3CDTF">2025-11-06T11:20:25Z</dcterms:created>
  <dcterms:modified xsi:type="dcterms:W3CDTF">2026-06-26T14:11:54Z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