
<file path=[Content_Types].xml><?xml version="1.0" encoding="utf-8"?>
<Types xmlns="http://schemas.openxmlformats.org/package/2006/content-types"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7" r:id="rId2"/>
  </p:sldIdLst>
  <p:sldSz cx="7556500" cy="10693400"/>
  <p:notesSz cx="6797675" cy="9926638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4156A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3" d="100"/>
          <a:sy n="73" d="100"/>
        </p:scale>
        <p:origin x="-3252" y="-5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136" cy="496627"/>
          </a:xfrm>
          <a:prstGeom prst="rect">
            <a:avLst/>
          </a:prstGeom>
        </p:spPr>
        <p:txBody>
          <a:bodyPr vert="horz" lIns="83796" tIns="41898" rIns="83796" bIns="41898" rtlCol="0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112" y="0"/>
            <a:ext cx="2946136" cy="496627"/>
          </a:xfrm>
          <a:prstGeom prst="rect">
            <a:avLst/>
          </a:prstGeom>
        </p:spPr>
        <p:txBody>
          <a:bodyPr vert="horz" lIns="83796" tIns="41898" rIns="83796" bIns="41898" rtlCol="0"/>
          <a:lstStyle>
            <a:lvl1pPr algn="r">
              <a:defRPr sz="1100"/>
            </a:lvl1pPr>
          </a:lstStyle>
          <a:p>
            <a:fld id="{C7216977-6B9D-4FD2-983D-ACFFE5299A87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84388" y="744538"/>
            <a:ext cx="26289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3796" tIns="41898" rIns="83796" bIns="4189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743"/>
            <a:ext cx="5438140" cy="4466693"/>
          </a:xfrm>
          <a:prstGeom prst="rect">
            <a:avLst/>
          </a:prstGeom>
        </p:spPr>
        <p:txBody>
          <a:bodyPr vert="horz" lIns="83796" tIns="41898" rIns="83796" bIns="4189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38"/>
            <a:ext cx="2946136" cy="496627"/>
          </a:xfrm>
          <a:prstGeom prst="rect">
            <a:avLst/>
          </a:prstGeom>
        </p:spPr>
        <p:txBody>
          <a:bodyPr vert="horz" lIns="83796" tIns="41898" rIns="83796" bIns="41898" rtlCol="0" anchor="b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112" y="9428538"/>
            <a:ext cx="2946136" cy="496627"/>
          </a:xfrm>
          <a:prstGeom prst="rect">
            <a:avLst/>
          </a:prstGeom>
        </p:spPr>
        <p:txBody>
          <a:bodyPr vert="horz" lIns="83796" tIns="41898" rIns="83796" bIns="41898" rtlCol="0" anchor="b"/>
          <a:lstStyle>
            <a:lvl1pPr algn="r">
              <a:defRPr sz="1100"/>
            </a:lvl1pPr>
          </a:lstStyle>
          <a:p>
            <a:fld id="{F6ECB084-3AA0-4C14-B38C-AC60398A7FB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65846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ECB084-3AA0-4C14-B38C-AC60398A7FB5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xmlns="" id="{831A6B3A-DEB8-1728-64CF-9A15DC387F64}"/>
              </a:ext>
            </a:extLst>
          </p:cNvPr>
          <p:cNvSpPr/>
          <p:nvPr/>
        </p:nvSpPr>
        <p:spPr>
          <a:xfrm>
            <a:off x="0" y="7251700"/>
            <a:ext cx="755650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C39AD9F-9756-18A1-4676-65FE77ABF3B2}"/>
              </a:ext>
            </a:extLst>
          </p:cNvPr>
          <p:cNvGrpSpPr/>
          <p:nvPr/>
        </p:nvGrpSpPr>
        <p:grpSpPr>
          <a:xfrm>
            <a:off x="654050" y="816610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xmlns="" id="{04564938-A2DB-2518-AFD1-E1D1C2BAD95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xmlns="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xmlns="" id="{C6924337-47B4-9E59-2AD4-F6E73162E1A6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xmlns="" id="{35076FA5-BA0E-D863-ABDB-C3451340926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xmlns="" id="{FE0A49B3-9DDD-AA72-EF1C-E26ADB4ACC14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xmlns="" id="{CA7CF0C0-35A9-D2D7-FD92-79A9050C46E7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xmlns="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387850" y="393700"/>
            <a:ext cx="2895600" cy="774571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 smtClean="0"/>
              <a:t>МЕРОПРИЯТИЯ </a:t>
            </a:r>
            <a:r>
              <a:rPr dirty="0" smtClean="0"/>
              <a:t>НА</a:t>
            </a:r>
            <a:endParaRPr spc="-10" dirty="0" smtClean="0"/>
          </a:p>
          <a:p>
            <a:pPr marR="5080" algn="r">
              <a:lnSpc>
                <a:spcPts val="2700"/>
              </a:lnSpc>
            </a:pPr>
            <a:r>
              <a:rPr lang="ru-RU" spc="-20" dirty="0" smtClean="0"/>
              <a:t>СЕНТЯБРЬ </a:t>
            </a:r>
            <a:r>
              <a:rPr spc="-20" dirty="0" smtClean="0"/>
              <a:t>202</a:t>
            </a:r>
            <a:r>
              <a:rPr lang="ru-RU" spc="-20" dirty="0" smtClean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xmlns="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892550" cy="1731371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4400" b="1" spc="-135">
                <a:solidFill>
                  <a:srgbClr val="FFFFFF"/>
                </a:solidFill>
                <a:latin typeface="Calibri"/>
                <a:cs typeface="Calibri"/>
              </a:rPr>
              <a:t>Ж</a:t>
            </a:r>
            <a:r>
              <a:rPr sz="4400" b="1" spc="-10" smtClean="0">
                <a:solidFill>
                  <a:srgbClr val="FFFFFF"/>
                </a:solidFill>
                <a:latin typeface="Calibri"/>
                <a:cs typeface="Calibri"/>
              </a:rPr>
              <a:t>ДЕМ!</a:t>
            </a:r>
            <a:r>
              <a:rPr sz="1300" smtClean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 err="1">
                <a:solidFill>
                  <a:srgbClr val="FFFFFF"/>
                </a:solidFill>
                <a:latin typeface="Calibri"/>
                <a:cs typeface="Calibri"/>
              </a:rPr>
              <a:t>контакты</a:t>
            </a:r>
            <a:r>
              <a:rPr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 </a:t>
            </a:r>
            <a:r>
              <a:rPr lang="ru-RU" sz="1100" b="1" dirty="0" err="1">
                <a:solidFill>
                  <a:schemeClr val="bg1"/>
                </a:solidFill>
              </a:rPr>
              <a:t>Малгобек</a:t>
            </a:r>
            <a:r>
              <a:rPr lang="ru-RU" sz="1100" b="1" dirty="0">
                <a:solidFill>
                  <a:schemeClr val="bg1"/>
                </a:solidFill>
              </a:rPr>
              <a:t>, ул. </a:t>
            </a:r>
            <a:r>
              <a:rPr lang="ru-RU" sz="1100" b="1" dirty="0" err="1" smtClean="0">
                <a:solidFill>
                  <a:schemeClr val="bg1"/>
                </a:solidFill>
              </a:rPr>
              <a:t>Гарданова</a:t>
            </a:r>
            <a:r>
              <a:rPr lang="ru-RU" sz="1100" b="1" dirty="0" smtClean="0">
                <a:solidFill>
                  <a:schemeClr val="bg1"/>
                </a:solidFill>
              </a:rPr>
              <a:t> д. </a:t>
            </a:r>
            <a:r>
              <a:rPr lang="ru-RU" sz="1100" b="1" dirty="0">
                <a:solidFill>
                  <a:schemeClr val="bg1"/>
                </a:solidFill>
              </a:rPr>
              <a:t>27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  </a:t>
            </a:r>
            <a:r>
              <a:rPr lang="ru-RU" sz="1100" b="1" dirty="0">
                <a:solidFill>
                  <a:schemeClr val="bg1"/>
                </a:solidFill>
              </a:rPr>
              <a:t>8(928)094-05-94</a:t>
            </a:r>
            <a:endParaRPr lang="ru-RU" sz="11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ФИО:   </a:t>
            </a:r>
            <a:r>
              <a:rPr lang="ru-RU" sz="1100" b="1" dirty="0">
                <a:solidFill>
                  <a:schemeClr val="bg1"/>
                </a:solidFill>
              </a:rPr>
              <a:t>Руководитель </a:t>
            </a:r>
            <a:r>
              <a:rPr lang="ru-RU" sz="1100" b="1" dirty="0" smtClean="0">
                <a:solidFill>
                  <a:schemeClr val="bg1"/>
                </a:solidFill>
              </a:rPr>
              <a:t>КС  </a:t>
            </a:r>
            <a:r>
              <a:rPr lang="ru-RU" sz="1100" b="1" dirty="0">
                <a:solidFill>
                  <a:schemeClr val="bg1"/>
                </a:solidFill>
              </a:rPr>
              <a:t>Коригова </a:t>
            </a:r>
            <a:r>
              <a:rPr lang="ru-RU" sz="1100" b="1" dirty="0" err="1">
                <a:solidFill>
                  <a:schemeClr val="bg1"/>
                </a:solidFill>
              </a:rPr>
              <a:t>Мадина</a:t>
            </a:r>
            <a:r>
              <a:rPr lang="ru-RU" sz="1100" b="1" dirty="0">
                <a:solidFill>
                  <a:schemeClr val="bg1"/>
                </a:solidFill>
              </a:rPr>
              <a:t> </a:t>
            </a:r>
            <a:r>
              <a:rPr lang="ru-RU" sz="1100" b="1" dirty="0" err="1" smtClean="0">
                <a:solidFill>
                  <a:schemeClr val="bg1"/>
                </a:solidFill>
              </a:rPr>
              <a:t>Хасановна</a:t>
            </a:r>
            <a:r>
              <a:rPr lang="ru-RU" sz="1100" b="1" dirty="0" smtClean="0">
                <a:solidFill>
                  <a:schemeClr val="bg1"/>
                </a:solidFill>
              </a:rPr>
              <a:t>.</a:t>
            </a:r>
            <a:endParaRPr sz="11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xmlns="" id="{797366C2-E247-0149-04E1-7921DBE2C6E3}"/>
              </a:ext>
            </a:extLst>
          </p:cNvPr>
          <p:cNvSpPr txBox="1"/>
          <p:nvPr/>
        </p:nvSpPr>
        <p:spPr>
          <a:xfrm>
            <a:off x="3819087" y="7361554"/>
            <a:ext cx="3297554" cy="5692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пятница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09:30</a:t>
            </a:r>
            <a:r>
              <a:rPr sz="1600" b="1" spc="-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>
                <a:solidFill>
                  <a:srgbClr val="58595B"/>
                </a:solidFill>
                <a:latin typeface="Calibri"/>
                <a:cs typeface="Calibri"/>
              </a:rPr>
              <a:t>17:30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xmlns="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137409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20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xmlns="" id="{6DDD7394-D961-31A1-F65E-1023624613A4}"/>
              </a:ext>
            </a:extLst>
          </p:cNvPr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6140450" y="8089900"/>
            <a:ext cx="601642" cy="609600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7495286"/>
              </p:ext>
            </p:extLst>
          </p:nvPr>
        </p:nvGraphicFramePr>
        <p:xfrm>
          <a:off x="425450" y="1681804"/>
          <a:ext cx="6781801" cy="55698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00">
                  <a:extLst>
                    <a:ext uri="{9D8B030D-6E8A-4147-A177-3AD203B41FA5}">
                      <a16:colId xmlns:a16="http://schemas.microsoft.com/office/drawing/2014/main" xmlns="" val="4074742491"/>
                    </a:ext>
                  </a:extLst>
                </a:gridCol>
                <a:gridCol w="4793737">
                  <a:extLst>
                    <a:ext uri="{9D8B030D-6E8A-4147-A177-3AD203B41FA5}">
                      <a16:colId xmlns:a16="http://schemas.microsoft.com/office/drawing/2014/main" xmlns="" val="3160443083"/>
                    </a:ext>
                  </a:extLst>
                </a:gridCol>
                <a:gridCol w="1149864">
                  <a:extLst>
                    <a:ext uri="{9D8B030D-6E8A-4147-A177-3AD203B41FA5}">
                      <a16:colId xmlns:a16="http://schemas.microsoft.com/office/drawing/2014/main" xmlns="" val="3299580881"/>
                    </a:ext>
                  </a:extLst>
                </a:gridCol>
              </a:tblGrid>
              <a:tr h="596831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+mn-lt"/>
                        </a:rPr>
                        <a:t>Дата </a:t>
                      </a:r>
                      <a:endParaRPr lang="ru-RU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42324205"/>
                  </a:ext>
                </a:extLst>
              </a:tr>
              <a:tr h="284205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+mn-lt"/>
                          <a:cs typeface="Calibri"/>
                        </a:rPr>
                        <a:t>01.09</a:t>
                      </a:r>
                      <a:endParaRPr lang="ru-RU" sz="1400" b="0" dirty="0">
                        <a:latin typeface="+mn-lt"/>
                        <a:cs typeface="Calibri Light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+mn-lt"/>
                          <a:cs typeface="Calibri Light"/>
                        </a:rPr>
                        <a:t>День</a:t>
                      </a:r>
                      <a:r>
                        <a:rPr lang="ru-RU" sz="1400" b="0" baseline="0" dirty="0" smtClean="0">
                          <a:latin typeface="+mn-lt"/>
                          <a:cs typeface="Calibri Light"/>
                        </a:rPr>
                        <a:t> знаний </a:t>
                      </a:r>
                      <a:endParaRPr lang="ru-RU" sz="1400" b="0" dirty="0">
                        <a:latin typeface="+mn-lt"/>
                        <a:cs typeface="Calibri Light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pc="-1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9:30</a:t>
                      </a:r>
                      <a:endParaRPr lang="ru-RU" sz="1400" b="0" spc="-10" dirty="0" smtClean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</a:txBody>
                  <a:tcPr marL="100200" marR="100200"/>
                </a:tc>
              </a:tr>
              <a:tr h="483149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+mn-lt"/>
                          <a:cs typeface="Calibri"/>
                        </a:rPr>
                        <a:t>03:09</a:t>
                      </a:r>
                      <a:endParaRPr lang="ru-RU" sz="1400" b="0" dirty="0">
                        <a:latin typeface="+mn-lt"/>
                        <a:cs typeface="Calibri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+mn-lt"/>
                          <a:cs typeface="Calibri Light"/>
                        </a:rPr>
                        <a:t>Лекция:  по вопросам пенсионного и социального характера</a:t>
                      </a:r>
                      <a:endParaRPr lang="ru-RU" sz="1400" b="0" dirty="0">
                        <a:latin typeface="+mn-lt"/>
                        <a:cs typeface="Calibri Light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11:00 </a:t>
                      </a:r>
                    </a:p>
                  </a:txBody>
                  <a:tcPr marL="100200" marR="100200"/>
                </a:tc>
                <a:extLst>
                  <a:ext uri="{0D108BD9-81ED-4DB2-BD59-A6C34878D82A}">
                    <a16:rowId xmlns:a16="http://schemas.microsoft.com/office/drawing/2014/main" xmlns="" val="3685952597"/>
                  </a:ext>
                </a:extLst>
              </a:tr>
              <a:tr h="483149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+mn-lt"/>
                          <a:cs typeface="Calibri"/>
                        </a:rPr>
                        <a:t>04.09</a:t>
                      </a:r>
                      <a:endParaRPr lang="ru-RU" sz="1400" b="0" dirty="0">
                        <a:latin typeface="+mn-lt"/>
                        <a:cs typeface="Calibri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+mn-lt"/>
                          <a:cs typeface="Calibri Light"/>
                        </a:rPr>
                        <a:t>Осенний день здоровья «Профилактика гриппа и простуды» встреча</a:t>
                      </a:r>
                      <a:r>
                        <a:rPr lang="ru-RU" sz="1400" b="0" baseline="0" dirty="0" smtClean="0">
                          <a:latin typeface="+mn-lt"/>
                          <a:cs typeface="Calibri Light"/>
                        </a:rPr>
                        <a:t> с врачом</a:t>
                      </a:r>
                      <a:endParaRPr lang="ru-RU" sz="1400" b="0" dirty="0">
                        <a:latin typeface="+mn-lt"/>
                        <a:cs typeface="Calibri Light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+mn-lt"/>
                        </a:rPr>
                        <a:t>11:00</a:t>
                      </a:r>
                      <a:endParaRPr lang="ru-RU" sz="1400" b="0" dirty="0">
                        <a:latin typeface="+mn-lt"/>
                      </a:endParaRPr>
                    </a:p>
                  </a:txBody>
                  <a:tcPr marL="100200" marR="100200"/>
                </a:tc>
                <a:extLst>
                  <a:ext uri="{0D108BD9-81ED-4DB2-BD59-A6C34878D82A}">
                    <a16:rowId xmlns:a16="http://schemas.microsoft.com/office/drawing/2014/main" xmlns="" val="1958695914"/>
                  </a:ext>
                </a:extLst>
              </a:tr>
              <a:tr h="284205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08.09</a:t>
                      </a:r>
                      <a:endParaRPr lang="ru-RU" sz="1400" dirty="0"/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День языков</a:t>
                      </a:r>
                      <a:r>
                        <a:rPr lang="ru-RU" sz="1400" baseline="0" dirty="0" smtClean="0"/>
                        <a:t> народов мира</a:t>
                      </a:r>
                      <a:endParaRPr lang="ru-RU" sz="1400" dirty="0"/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11:00</a:t>
                      </a:r>
                      <a:endParaRPr lang="ru-RU" sz="1400" dirty="0"/>
                    </a:p>
                  </a:txBody>
                  <a:tcPr marL="100200" marR="100200"/>
                </a:tc>
                <a:extLst>
                  <a:ext uri="{0D108BD9-81ED-4DB2-BD59-A6C34878D82A}">
                    <a16:rowId xmlns:a16="http://schemas.microsoft.com/office/drawing/2014/main" xmlns="" val="2732380059"/>
                  </a:ext>
                </a:extLst>
              </a:tr>
              <a:tr h="284205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11.09</a:t>
                      </a:r>
                      <a:endParaRPr lang="ru-RU" sz="1400" dirty="0"/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День вязания </a:t>
                      </a:r>
                      <a:endParaRPr lang="ru-RU" sz="1400" dirty="0"/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11:00</a:t>
                      </a:r>
                      <a:endParaRPr lang="ru-RU" sz="1400" dirty="0"/>
                    </a:p>
                  </a:txBody>
                  <a:tcPr marL="100200" marR="100200"/>
                </a:tc>
                <a:extLst>
                  <a:ext uri="{0D108BD9-81ED-4DB2-BD59-A6C34878D82A}">
                    <a16:rowId xmlns:a16="http://schemas.microsoft.com/office/drawing/2014/main" xmlns="" val="2285857638"/>
                  </a:ext>
                </a:extLst>
              </a:tr>
              <a:tr h="284205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14.09</a:t>
                      </a:r>
                      <a:endParaRPr lang="ru-RU" sz="1400" dirty="0"/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Финансовая</a:t>
                      </a:r>
                      <a:r>
                        <a:rPr lang="ru-RU" sz="1400" baseline="0" dirty="0" smtClean="0"/>
                        <a:t> грамотность </a:t>
                      </a:r>
                      <a:endParaRPr lang="ru-RU" sz="1400" dirty="0"/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11:00</a:t>
                      </a:r>
                      <a:endParaRPr lang="ru-RU" sz="1400" dirty="0"/>
                    </a:p>
                  </a:txBody>
                  <a:tcPr marL="100200" marR="100200"/>
                </a:tc>
              </a:tr>
              <a:tr h="284205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15:09</a:t>
                      </a:r>
                      <a:endParaRPr lang="ru-RU" sz="1400" dirty="0"/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Плетение</a:t>
                      </a:r>
                      <a:r>
                        <a:rPr lang="ru-RU" sz="1400" baseline="0" dirty="0" smtClean="0"/>
                        <a:t> маскировочных сетей </a:t>
                      </a:r>
                      <a:endParaRPr lang="ru-RU" sz="1400" dirty="0"/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11:00</a:t>
                      </a:r>
                    </a:p>
                  </a:txBody>
                  <a:tcPr marL="100200" marR="100200"/>
                </a:tc>
              </a:tr>
              <a:tr h="401533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18:09</a:t>
                      </a:r>
                      <a:endParaRPr lang="ru-RU" sz="1400" dirty="0"/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РГО  «Люди и горы. Лучше гор могут быть</a:t>
                      </a:r>
                      <a:r>
                        <a:rPr lang="ru-RU" sz="1400" baseline="0" dirty="0" smtClean="0"/>
                        <a:t>  только горы</a:t>
                      </a:r>
                      <a:r>
                        <a:rPr lang="ru-RU" sz="1400" dirty="0" smtClean="0"/>
                        <a:t>»</a:t>
                      </a:r>
                      <a:endParaRPr lang="ru-RU" sz="1400" dirty="0"/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11:00</a:t>
                      </a:r>
                    </a:p>
                  </a:txBody>
                  <a:tcPr marL="100200" marR="100200"/>
                </a:tc>
              </a:tr>
              <a:tr h="48314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21:09</a:t>
                      </a:r>
                      <a:endParaRPr lang="ru-RU" sz="1400" dirty="0"/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Всероссийская акция</a:t>
                      </a:r>
                      <a:r>
                        <a:rPr lang="ru-RU" sz="1400" baseline="0" dirty="0" smtClean="0"/>
                        <a:t> ко дню единства народов «Голубь мира»</a:t>
                      </a:r>
                      <a:endParaRPr lang="ru-RU" sz="1400" dirty="0"/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11:00</a:t>
                      </a:r>
                      <a:endParaRPr lang="ru-RU" sz="1400" dirty="0"/>
                    </a:p>
                  </a:txBody>
                  <a:tcPr marL="100200" marR="100200"/>
                </a:tc>
                <a:extLst>
                  <a:ext uri="{0D108BD9-81ED-4DB2-BD59-A6C34878D82A}">
                    <a16:rowId xmlns:a16="http://schemas.microsoft.com/office/drawing/2014/main" xmlns="" val="663888923"/>
                  </a:ext>
                </a:extLst>
              </a:tr>
              <a:tr h="284205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23:09</a:t>
                      </a:r>
                      <a:endParaRPr lang="ru-RU" sz="1400" dirty="0"/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Международный день шашек</a:t>
                      </a:r>
                      <a:endParaRPr lang="ru-RU" sz="1400" dirty="0"/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11:00 </a:t>
                      </a:r>
                    </a:p>
                  </a:txBody>
                  <a:tcPr marL="100200" marR="100200"/>
                </a:tc>
              </a:tr>
              <a:tr h="284205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25:09</a:t>
                      </a:r>
                      <a:endParaRPr lang="ru-RU" sz="1400" dirty="0"/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День грамотности</a:t>
                      </a:r>
                      <a:endParaRPr lang="ru-RU" sz="1400" dirty="0"/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11:00</a:t>
                      </a:r>
                      <a:endParaRPr lang="ru-RU" sz="1400" dirty="0"/>
                    </a:p>
                  </a:txBody>
                  <a:tcPr marL="100200" marR="100200"/>
                </a:tc>
              </a:tr>
              <a:tr h="285147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29:09</a:t>
                      </a:r>
                      <a:endParaRPr lang="ru-RU" sz="1400" dirty="0"/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Встреча с врачом  </a:t>
                      </a:r>
                      <a:endParaRPr lang="ru-RU" sz="1400" dirty="0"/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11:00</a:t>
                      </a:r>
                      <a:endParaRPr lang="ru-RU" sz="1400" dirty="0"/>
                    </a:p>
                  </a:txBody>
                  <a:tcPr marL="100200" marR="100200"/>
                </a:tc>
              </a:tr>
              <a:tr h="535403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30:09</a:t>
                      </a:r>
                      <a:endParaRPr lang="ru-RU" sz="1400" dirty="0"/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День</a:t>
                      </a:r>
                      <a:r>
                        <a:rPr lang="ru-RU" sz="1400" baseline="0" dirty="0" smtClean="0"/>
                        <a:t> воссоединения ДНР, ЛНР, Запорожской области и Херсонской области с Российской Федерацией</a:t>
                      </a:r>
                      <a:endParaRPr lang="ru-RU" sz="1400" dirty="0"/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11:00</a:t>
                      </a:r>
                      <a:endParaRPr lang="ru-RU" sz="1400" dirty="0"/>
                    </a:p>
                  </a:txBody>
                  <a:tcPr marL="100200" marR="100200"/>
                </a:tc>
              </a:tr>
            </a:tbl>
          </a:graphicData>
        </a:graphic>
      </p:graphicFrame>
      <p:sp>
        <p:nvSpPr>
          <p:cNvPr id="46" name="Прямоугольник 45"/>
          <p:cNvSpPr/>
          <p:nvPr/>
        </p:nvSpPr>
        <p:spPr>
          <a:xfrm>
            <a:off x="6064250" y="9537700"/>
            <a:ext cx="1066800" cy="990600"/>
          </a:xfrm>
          <a:prstGeom prst="rect">
            <a:avLst/>
          </a:prstGeom>
          <a:solidFill>
            <a:srgbClr val="415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669</TotalTime>
  <Words>141</Words>
  <Application>Microsoft Office PowerPoint</Application>
  <PresentationFormat>Произвольный</PresentationFormat>
  <Paragraphs>50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СЕНТЯБРЬ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TimurzievaT</cp:lastModifiedBy>
  <cp:revision>93</cp:revision>
  <cp:lastPrinted>2026-03-23T14:46:48Z</cp:lastPrinted>
  <dcterms:created xsi:type="dcterms:W3CDTF">2025-11-06T11:20:25Z</dcterms:created>
  <dcterms:modified xsi:type="dcterms:W3CDTF">2026-09-02T09:44:22Z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