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156A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5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584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251700"/>
            <a:ext cx="75565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54050" y="816610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7850" y="393700"/>
            <a:ext cx="289560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lang="ru-RU" spc="-20" dirty="0" smtClean="0"/>
              <a:t>ОКТЯБРЬ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892550" cy="1731371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4400" b="1" spc="-135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ДЕМ!</a:t>
            </a:r>
            <a:r>
              <a:rPr sz="130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100" b="1" dirty="0" err="1">
                <a:solidFill>
                  <a:schemeClr val="bg1"/>
                </a:solidFill>
              </a:rPr>
              <a:t>Малгобек</a:t>
            </a:r>
            <a:r>
              <a:rPr lang="ru-RU" sz="1100" b="1" dirty="0">
                <a:solidFill>
                  <a:schemeClr val="bg1"/>
                </a:solidFill>
              </a:rPr>
              <a:t>, ул. </a:t>
            </a:r>
            <a:r>
              <a:rPr lang="ru-RU" sz="1100" b="1" dirty="0" err="1" smtClean="0">
                <a:solidFill>
                  <a:schemeClr val="bg1"/>
                </a:solidFill>
              </a:rPr>
              <a:t>Гарданова</a:t>
            </a:r>
            <a:r>
              <a:rPr lang="ru-RU" sz="1100" b="1" dirty="0" smtClean="0">
                <a:solidFill>
                  <a:schemeClr val="bg1"/>
                </a:solidFill>
              </a:rPr>
              <a:t> д. </a:t>
            </a:r>
            <a:r>
              <a:rPr lang="ru-RU" sz="1100" b="1" dirty="0">
                <a:solidFill>
                  <a:schemeClr val="bg1"/>
                </a:solidFill>
              </a:rPr>
              <a:t>27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b="1" dirty="0">
                <a:solidFill>
                  <a:schemeClr val="bg1"/>
                </a:solidFill>
              </a:rPr>
              <a:t>8(928)094-05-94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Руководитель </a:t>
            </a:r>
            <a:r>
              <a:rPr lang="ru-RU" sz="1100" b="1" dirty="0" smtClean="0">
                <a:solidFill>
                  <a:schemeClr val="bg1"/>
                </a:solidFill>
              </a:rPr>
              <a:t>КС  </a:t>
            </a:r>
            <a:r>
              <a:rPr lang="ru-RU" sz="1100" b="1" dirty="0">
                <a:solidFill>
                  <a:schemeClr val="bg1"/>
                </a:solidFill>
              </a:rPr>
              <a:t>Коригова </a:t>
            </a:r>
            <a:r>
              <a:rPr lang="ru-RU" sz="1100" b="1" dirty="0" err="1">
                <a:solidFill>
                  <a:schemeClr val="bg1"/>
                </a:solidFill>
              </a:rPr>
              <a:t>Мадина</a:t>
            </a:r>
            <a:r>
              <a:rPr lang="ru-RU" sz="1100" b="1" dirty="0">
                <a:solidFill>
                  <a:schemeClr val="bg1"/>
                </a:solidFill>
              </a:rPr>
              <a:t> </a:t>
            </a:r>
            <a:r>
              <a:rPr lang="ru-RU" sz="1100" b="1" dirty="0" err="1" smtClean="0">
                <a:solidFill>
                  <a:schemeClr val="bg1"/>
                </a:solidFill>
              </a:rPr>
              <a:t>Хасановна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4"/>
            <a:ext cx="329755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40450" y="8089900"/>
            <a:ext cx="601642" cy="6096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7495286"/>
              </p:ext>
            </p:extLst>
          </p:nvPr>
        </p:nvGraphicFramePr>
        <p:xfrm>
          <a:off x="577850" y="1460500"/>
          <a:ext cx="6629401" cy="6128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36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686013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2402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59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278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01.10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пожилых людей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 marL="100200" marR="100200"/>
                </a:tc>
              </a:tr>
              <a:tr h="327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Золотая осень.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 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278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 учителя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663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07.10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Лекция: по вопросам пенсионного и социального характера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104326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</a:rPr>
                        <a:t>День работника сельского</a:t>
                      </a:r>
                      <a:r>
                        <a:rPr lang="ru-RU" sz="1600" baseline="0" dirty="0" smtClean="0">
                          <a:latin typeface="+mn-lt"/>
                        </a:rPr>
                        <a:t> хозяйства и перерабатывающей промышленности.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latin typeface="+mn-lt"/>
                        </a:rPr>
                        <a:t>День вхождения Республики  Ингушетия в состав РФ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14:00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27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13.10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 шагов к волонтерству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27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</a:t>
                      </a:r>
                      <a:r>
                        <a:rPr lang="ru-RU" sz="1600" baseline="0" dirty="0" smtClean="0">
                          <a:latin typeface="+mn-lt"/>
                        </a:rPr>
                        <a:t>  отца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</a:txBody>
                  <a:tcPr marL="100200" marR="100200"/>
                </a:tc>
              </a:tr>
              <a:tr h="56634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20.10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Цифровой ID в </a:t>
                      </a:r>
                      <a:r>
                        <a:rPr lang="ru-RU" sz="1600" dirty="0" err="1" smtClean="0">
                          <a:latin typeface="+mn-lt"/>
                        </a:rPr>
                        <a:t>мессенджере</a:t>
                      </a:r>
                      <a:r>
                        <a:rPr lang="ru-RU" sz="1600" dirty="0" smtClean="0">
                          <a:latin typeface="+mn-lt"/>
                        </a:rPr>
                        <a:t> МАХ: все документы в одном месте. Лекция, практическое обучение.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27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Помощь</a:t>
                      </a:r>
                      <a:r>
                        <a:rPr lang="ru-RU" sz="1600" baseline="0" dirty="0" smtClean="0">
                          <a:latin typeface="+mn-lt"/>
                        </a:rPr>
                        <a:t> участникам </a:t>
                      </a:r>
                      <a:r>
                        <a:rPr lang="ru-RU" sz="1600" baseline="0" smtClean="0">
                          <a:latin typeface="+mn-lt"/>
                        </a:rPr>
                        <a:t>СВО.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 </a:t>
                      </a:r>
                    </a:p>
                  </a:txBody>
                  <a:tcPr marL="100200" marR="100200"/>
                </a:tc>
              </a:tr>
              <a:tr h="56634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Финансовая грамотность среди учащейся молодежи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27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28.10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 бабушек и дедушек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3772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01.10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пожилых людей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064250" y="9537700"/>
            <a:ext cx="1066800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</TotalTime>
  <Words>133</Words>
  <Application>Microsoft Office PowerPoint</Application>
  <PresentationFormat>Произвольный</PresentationFormat>
  <Paragraphs>52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95</cp:revision>
  <cp:lastPrinted>2026-03-23T14:46:48Z</cp:lastPrinted>
  <dcterms:created xsi:type="dcterms:W3CDTF">2025-11-06T11:20:25Z</dcterms:created>
  <dcterms:modified xsi:type="dcterms:W3CDTF">2026-09-28T11:51:37Z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