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7" r:id="rId2"/>
  </p:sldIdLst>
  <p:sldSz cx="8280400" cy="10693400"/>
  <p:notesSz cx="6797675" cy="9926638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156A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0" d="100"/>
          <a:sy n="70" d="100"/>
        </p:scale>
        <p:origin x="-3774" y="-258"/>
      </p:cViewPr>
      <p:guideLst>
        <p:guide orient="horz" pos="2880"/>
        <p:guide pos="236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112" y="0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/>
          <a:lstStyle>
            <a:lvl1pPr algn="r">
              <a:defRPr sz="1100"/>
            </a:lvl1pPr>
          </a:lstStyle>
          <a:p>
            <a:fld id="{C7216977-6B9D-4FD2-983D-ACFFE5299A87}" type="datetimeFigureOut">
              <a:rPr lang="ru-RU" smtClean="0"/>
              <a:pPr/>
              <a:t>24.09.2026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58975" y="744538"/>
            <a:ext cx="28797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3796" tIns="41898" rIns="83796" bIns="4189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743"/>
            <a:ext cx="5438140" cy="4466693"/>
          </a:xfrm>
          <a:prstGeom prst="rect">
            <a:avLst/>
          </a:prstGeom>
        </p:spPr>
        <p:txBody>
          <a:bodyPr vert="horz" lIns="83796" tIns="41898" rIns="83796" bIns="4189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112" y="9428538"/>
            <a:ext cx="2946136" cy="496627"/>
          </a:xfrm>
          <a:prstGeom prst="rect">
            <a:avLst/>
          </a:prstGeom>
        </p:spPr>
        <p:txBody>
          <a:bodyPr vert="horz" lIns="83796" tIns="41898" rIns="83796" bIns="41898" rtlCol="0" anchor="b"/>
          <a:lstStyle>
            <a:lvl1pPr algn="r">
              <a:defRPr sz="1100"/>
            </a:lvl1pPr>
          </a:lstStyle>
          <a:p>
            <a:fld id="{F6ECB084-3AA0-4C14-B38C-AC60398A7FB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86334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958975" y="744538"/>
            <a:ext cx="28797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B084-3AA0-4C14-B38C-AC60398A7FB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1551" y="3314954"/>
            <a:ext cx="704425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04" y="5988304"/>
            <a:ext cx="580115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14368" y="2459482"/>
            <a:ext cx="36050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267989" y="2459482"/>
            <a:ext cx="36050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84855" y="316976"/>
            <a:ext cx="2538394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14368" y="2459482"/>
            <a:ext cx="745862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817702" y="9944862"/>
            <a:ext cx="265195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14368" y="9944862"/>
            <a:ext cx="19060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966898" y="9944862"/>
            <a:ext cx="19060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89097" y="108001"/>
            <a:ext cx="4076795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0" y="7109460"/>
            <a:ext cx="828040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706203" y="8176450"/>
            <a:ext cx="1257856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75997" y="108000"/>
            <a:ext cx="253839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 smtClean="0"/>
              <a:t>  ОКТЯБРЬ </a:t>
            </a:r>
            <a:r>
              <a:rPr spc="-20" dirty="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89148" y="8441602"/>
            <a:ext cx="5604230" cy="206293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r>
              <a:rPr lang="ru-RU"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    </a:t>
            </a:r>
          </a:p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lang="ru-RU" sz="1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наш</a:t>
            </a:r>
            <a:r>
              <a:rPr sz="13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100" b="1" dirty="0" smtClean="0">
                <a:solidFill>
                  <a:schemeClr val="bg1"/>
                </a:solidFill>
              </a:rPr>
              <a:t>г. Назрань, проспект </a:t>
            </a:r>
            <a:r>
              <a:rPr lang="ru-RU" sz="1100" b="1" dirty="0" err="1" smtClean="0">
                <a:solidFill>
                  <a:schemeClr val="bg1"/>
                </a:solidFill>
              </a:rPr>
              <a:t>Идриса</a:t>
            </a:r>
            <a:r>
              <a:rPr lang="ru-RU" sz="1100" b="1" dirty="0" smtClean="0">
                <a:solidFill>
                  <a:schemeClr val="bg1"/>
                </a:solidFill>
              </a:rPr>
              <a:t>  </a:t>
            </a:r>
            <a:r>
              <a:rPr lang="ru-RU" sz="1100" b="1" dirty="0" err="1" smtClean="0">
                <a:solidFill>
                  <a:schemeClr val="bg1"/>
                </a:solidFill>
              </a:rPr>
              <a:t>Базоркина</a:t>
            </a:r>
            <a:r>
              <a:rPr lang="ru-RU" sz="1100" b="1" dirty="0" smtClean="0">
                <a:solidFill>
                  <a:schemeClr val="bg1"/>
                </a:solidFill>
              </a:rPr>
              <a:t>, д.  4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 </a:t>
            </a:r>
            <a:r>
              <a:rPr lang="ru-RU" sz="1100" dirty="0">
                <a:solidFill>
                  <a:schemeClr val="bg1"/>
                </a:solidFill>
              </a:rPr>
              <a:t>8</a:t>
            </a:r>
            <a:r>
              <a:rPr lang="ru-RU" sz="1100" b="1" dirty="0">
                <a:solidFill>
                  <a:schemeClr val="bg1"/>
                </a:solidFill>
              </a:rPr>
              <a:t>(928)727-15-16</a:t>
            </a:r>
            <a:r>
              <a:rPr lang="ru-RU" sz="1100" b="1" dirty="0"/>
              <a:t> </a:t>
            </a:r>
            <a:endParaRPr lang="ru-RU"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  </a:t>
            </a:r>
            <a:r>
              <a:rPr lang="ru-RU" sz="1100" b="1" dirty="0">
                <a:solidFill>
                  <a:schemeClr val="bg1"/>
                </a:solidFill>
              </a:rPr>
              <a:t>Заместитель руководителя КС </a:t>
            </a:r>
            <a:r>
              <a:rPr lang="ru-RU" sz="1100" b="1" dirty="0" err="1">
                <a:solidFill>
                  <a:schemeClr val="bg1"/>
                </a:solidFill>
              </a:rPr>
              <a:t>Парчиева</a:t>
            </a:r>
            <a:r>
              <a:rPr lang="ru-RU" sz="1100" b="1" dirty="0">
                <a:solidFill>
                  <a:schemeClr val="bg1"/>
                </a:solidFill>
              </a:rPr>
              <a:t> Роза </a:t>
            </a:r>
            <a:r>
              <a:rPr lang="ru-RU" sz="1100" b="1" dirty="0" err="1" smtClean="0">
                <a:solidFill>
                  <a:schemeClr val="bg1"/>
                </a:solidFill>
              </a:rPr>
              <a:t>Аюповна</a:t>
            </a:r>
            <a:r>
              <a:rPr lang="ru-RU" sz="1100" b="1" dirty="0" smtClean="0">
                <a:solidFill>
                  <a:schemeClr val="bg1"/>
                </a:solidFill>
              </a:rPr>
              <a:t>.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4184948" y="7361554"/>
            <a:ext cx="3765251" cy="56925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709901" y="8786546"/>
            <a:ext cx="1005477" cy="137409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220781" y="158867"/>
            <a:ext cx="2759420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728695" y="9593632"/>
            <a:ext cx="95878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627105" y="7937500"/>
            <a:ext cx="893525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6744229" y="8176450"/>
            <a:ext cx="659278" cy="678800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194086706"/>
              </p:ext>
            </p:extLst>
          </p:nvPr>
        </p:nvGraphicFramePr>
        <p:xfrm>
          <a:off x="558800" y="1612900"/>
          <a:ext cx="7391399" cy="5659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0363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35357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097466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Начала</a:t>
                      </a:r>
                      <a:endParaRPr lang="ru-RU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7432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01.10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</a:t>
                      </a:r>
                      <a:r>
                        <a:rPr lang="ru-RU" sz="1600" b="0" baseline="0" dirty="0" smtClean="0">
                          <a:latin typeface="+mn-lt"/>
                          <a:cs typeface="Calibri Light"/>
                        </a:rPr>
                        <a:t> пожилых людей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9858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02.10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Золотая осень.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11:00 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33609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05.10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День учителя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+mn-lt"/>
                        </a:rPr>
                        <a:t>11:00</a:t>
                      </a:r>
                      <a:endParaRPr lang="ru-RU" sz="1600" b="0" dirty="0">
                        <a:latin typeface="+mn-lt"/>
                      </a:endParaRP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57233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"/>
                        </a:rPr>
                        <a:t>07.10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latin typeface="+mn-lt"/>
                          <a:cs typeface="Calibri Light"/>
                        </a:rPr>
                        <a:t>Лекция: по вопросам пенсионного и социального характера</a:t>
                      </a:r>
                      <a:endParaRPr lang="ru-RU" sz="1600" b="0" dirty="0">
                        <a:latin typeface="+mn-lt"/>
                        <a:cs typeface="Calibri Ligh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813320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09.10</a:t>
                      </a:r>
                    </a:p>
                    <a:p>
                      <a:endParaRPr lang="ru-RU" sz="1600" dirty="0" smtClean="0">
                        <a:latin typeface="+mn-lt"/>
                      </a:endParaRPr>
                    </a:p>
                    <a:p>
                      <a:r>
                        <a:rPr lang="ru-RU" sz="1600" dirty="0" smtClean="0">
                          <a:latin typeface="+mn-lt"/>
                        </a:rPr>
                        <a:t>09.10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+mn-lt"/>
                        </a:rPr>
                        <a:t>День работника сельского</a:t>
                      </a:r>
                      <a:r>
                        <a:rPr lang="ru-RU" sz="1600" baseline="0" dirty="0" smtClean="0">
                          <a:latin typeface="+mn-lt"/>
                        </a:rPr>
                        <a:t> хозяйства и перерабатывающей промышленности.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aseline="0" dirty="0" smtClean="0">
                          <a:latin typeface="+mn-lt"/>
                        </a:rPr>
                        <a:t>День вхождения Республики  Ингушетия в состав РФ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  <a:p>
                      <a:endParaRPr lang="ru-RU" sz="1600" dirty="0" smtClean="0">
                        <a:latin typeface="+mn-lt"/>
                      </a:endParaRPr>
                    </a:p>
                    <a:p>
                      <a:r>
                        <a:rPr lang="ru-RU" sz="1600" dirty="0" smtClean="0">
                          <a:latin typeface="+mn-lt"/>
                        </a:rPr>
                        <a:t>14:00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0398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13.10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5 шагов к волонтерству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273509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</a:t>
                      </a:r>
                      <a:r>
                        <a:rPr lang="ru-RU" sz="1600" baseline="0" dirty="0" smtClean="0">
                          <a:latin typeface="+mn-lt"/>
                        </a:rPr>
                        <a:t>  отца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</a:txBody>
                  <a:tcPr marL="100200" marR="100200"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5562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 города Назрань (59 лет)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</a:p>
                  </a:txBody>
                  <a:tcPr marL="100200" marR="100200"/>
                </a:tc>
              </a:tr>
              <a:tr h="572336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20.10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Цифровой ID в </a:t>
                      </a:r>
                      <a:r>
                        <a:rPr lang="ru-RU" sz="1600" dirty="0" err="1" smtClean="0">
                          <a:latin typeface="+mn-lt"/>
                        </a:rPr>
                        <a:t>мессенджере</a:t>
                      </a:r>
                      <a:r>
                        <a:rPr lang="ru-RU" sz="1600" dirty="0" smtClean="0">
                          <a:latin typeface="+mn-lt"/>
                        </a:rPr>
                        <a:t> МАХ: все документы в одном месте. Лекция, практическое обучение. 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298884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22.10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Помощь</a:t>
                      </a:r>
                      <a:r>
                        <a:rPr lang="ru-RU" sz="1600" baseline="0" dirty="0" smtClean="0">
                          <a:latin typeface="+mn-lt"/>
                        </a:rPr>
                        <a:t> участникам </a:t>
                      </a:r>
                      <a:r>
                        <a:rPr lang="ru-RU" sz="1600" baseline="0" smtClean="0">
                          <a:latin typeface="+mn-lt"/>
                        </a:rPr>
                        <a:t>СВО.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 </a:t>
                      </a:r>
                    </a:p>
                  </a:txBody>
                  <a:tcPr marL="100200" marR="100200"/>
                </a:tc>
              </a:tr>
              <a:tr h="33463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26.10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Финансовая грамотность среди учащейся молодежи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  <a:tr h="334723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28.10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День бабушек и дедушек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+mn-lt"/>
                        </a:rPr>
                        <a:t>11:00</a:t>
                      </a:r>
                      <a:endParaRPr lang="ru-RU" sz="1600" dirty="0">
                        <a:latin typeface="+mn-lt"/>
                      </a:endParaRPr>
                    </a:p>
                  </a:txBody>
                  <a:tcPr marL="100200" marR="100200"/>
                </a:tc>
              </a:tr>
            </a:tbl>
          </a:graphicData>
        </a:graphic>
      </p:graphicFrame>
      <p:sp>
        <p:nvSpPr>
          <p:cNvPr id="46" name="Прямоугольник 45"/>
          <p:cNvSpPr/>
          <p:nvPr/>
        </p:nvSpPr>
        <p:spPr>
          <a:xfrm>
            <a:off x="6645195" y="9537700"/>
            <a:ext cx="1168998" cy="990600"/>
          </a:xfrm>
          <a:prstGeom prst="rect">
            <a:avLst/>
          </a:prstGeom>
          <a:solidFill>
            <a:srgbClr val="415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1051</TotalTime>
  <Words>142</Words>
  <Application>Microsoft Office PowerPoint</Application>
  <PresentationFormat>Произвольный</PresentationFormat>
  <Paragraphs>52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TimurzievaT</cp:lastModifiedBy>
  <cp:revision>125</cp:revision>
  <cp:lastPrinted>2026-02-25T12:23:49Z</cp:lastPrinted>
  <dcterms:created xsi:type="dcterms:W3CDTF">2025-11-06T11:20:25Z</dcterms:created>
  <dcterms:modified xsi:type="dcterms:W3CDTF">2026-09-24T09:42:58Z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