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25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C7216977-6B9D-4FD2-983D-ACFFE5299A8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F6ECB084-3AA0-4C14-B38C-AC60398A7F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741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CB084-3AA0-4C14-B38C-AC60398A7F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6850" y="241300"/>
            <a:ext cx="3549650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251700"/>
            <a:ext cx="755650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35450" y="316976"/>
            <a:ext cx="30480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lang="ru-RU" sz="3200" dirty="0" smtClean="0"/>
              <a:t>октябрь</a:t>
            </a:r>
            <a:endParaRPr sz="3200"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349250" y="8166100"/>
            <a:ext cx="5029200" cy="255377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100" b="1" dirty="0" smtClean="0">
                <a:solidFill>
                  <a:schemeClr val="bg1"/>
                </a:solidFill>
              </a:rPr>
              <a:t>г. </a:t>
            </a:r>
            <a:r>
              <a:rPr lang="ru-RU" sz="1100" b="1" dirty="0" err="1" smtClean="0">
                <a:solidFill>
                  <a:schemeClr val="bg1"/>
                </a:solidFill>
              </a:rPr>
              <a:t>Сунжа</a:t>
            </a:r>
            <a:r>
              <a:rPr lang="ru-RU" sz="1100" b="1" dirty="0" smtClean="0">
                <a:solidFill>
                  <a:schemeClr val="bg1"/>
                </a:solidFill>
              </a:rPr>
              <a:t> , ул. Р. Люксембург д. 43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</a:t>
            </a:r>
            <a:r>
              <a:rPr lang="ru-RU" sz="1100" b="1" dirty="0" smtClean="0">
                <a:solidFill>
                  <a:schemeClr val="bg1"/>
                </a:solidFill>
              </a:rPr>
              <a:t>8928 727 91 57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 </a:t>
            </a:r>
            <a:r>
              <a:rPr lang="ru-RU" sz="1100" b="1" dirty="0">
                <a:solidFill>
                  <a:schemeClr val="bg1"/>
                </a:solidFill>
              </a:rPr>
              <a:t>Руководитель </a:t>
            </a:r>
            <a:r>
              <a:rPr lang="ru-RU" sz="1100" b="1" dirty="0" smtClean="0">
                <a:solidFill>
                  <a:schemeClr val="bg1"/>
                </a:solidFill>
              </a:rPr>
              <a:t>КС  </a:t>
            </a:r>
            <a:r>
              <a:rPr lang="ru-RU" sz="1100" b="1" dirty="0" err="1" smtClean="0">
                <a:solidFill>
                  <a:schemeClr val="bg1"/>
                </a:solidFill>
              </a:rPr>
              <a:t>Бузуртанова</a:t>
            </a:r>
            <a:r>
              <a:rPr lang="ru-RU" sz="1100" b="1" dirty="0" smtClean="0">
                <a:solidFill>
                  <a:schemeClr val="bg1"/>
                </a:solidFill>
              </a:rPr>
              <a:t> Фатима </a:t>
            </a:r>
            <a:r>
              <a:rPr lang="ru-RU" sz="1100" b="1" dirty="0" err="1" smtClean="0">
                <a:solidFill>
                  <a:schemeClr val="bg1"/>
                </a:solidFill>
              </a:rPr>
              <a:t>Ирисхановна</a:t>
            </a:r>
            <a:r>
              <a:rPr lang="ru-RU" sz="1100" b="1" dirty="0">
                <a:solidFill>
                  <a:schemeClr val="bg1"/>
                </a:solidFill>
              </a:rPr>
              <a:t>.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4"/>
            <a:ext cx="329755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40450" y="8089900"/>
            <a:ext cx="601642" cy="60960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1557469"/>
              </p:ext>
            </p:extLst>
          </p:nvPr>
        </p:nvGraphicFramePr>
        <p:xfrm>
          <a:off x="501650" y="1917697"/>
          <a:ext cx="6790065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3639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743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01.10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пожилых людей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4384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02.10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Золотая осень.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 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8956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 учителя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11:00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07.10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Лекция: по вопросам пенсионного и социального характера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0304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09.10</a:t>
                      </a:r>
                    </a:p>
                    <a:p>
                      <a:endParaRPr lang="ru-RU" sz="1600" dirty="0" smtClean="0">
                        <a:latin typeface="+mn-lt"/>
                      </a:endParaRPr>
                    </a:p>
                    <a:p>
                      <a:r>
                        <a:rPr lang="ru-RU" sz="1600" dirty="0" smtClean="0">
                          <a:latin typeface="+mn-lt"/>
                        </a:rPr>
                        <a:t>09.10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</a:rPr>
                        <a:t>День работника сельского</a:t>
                      </a:r>
                      <a:r>
                        <a:rPr lang="ru-RU" sz="1600" baseline="0" dirty="0" smtClean="0">
                          <a:latin typeface="+mn-lt"/>
                        </a:rPr>
                        <a:t> хозяйства и перерабатывающей промышленности.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latin typeface="+mn-lt"/>
                        </a:rPr>
                        <a:t>День вхождения Республики  Ингушетия в состав РФ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</a:p>
                    <a:p>
                      <a:endParaRPr lang="ru-RU" sz="1600" dirty="0" smtClean="0">
                        <a:latin typeface="+mn-lt"/>
                      </a:endParaRPr>
                    </a:p>
                    <a:p>
                      <a:r>
                        <a:rPr lang="ru-RU" sz="1600" dirty="0" smtClean="0">
                          <a:latin typeface="+mn-lt"/>
                        </a:rPr>
                        <a:t>14:00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15240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13.10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 шагов к волонтерству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22860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16.10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День</a:t>
                      </a:r>
                      <a:r>
                        <a:rPr lang="ru-RU" sz="1600" baseline="0" dirty="0" smtClean="0">
                          <a:latin typeface="+mn-lt"/>
                        </a:rPr>
                        <a:t>  отца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</a:p>
                  </a:txBody>
                  <a:tcPr marL="100200" marR="100200"/>
                </a:tc>
              </a:tr>
              <a:tr h="51517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20.10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Цифровой ID в </a:t>
                      </a:r>
                      <a:r>
                        <a:rPr lang="ru-RU" sz="1600" dirty="0" err="1" smtClean="0">
                          <a:latin typeface="+mn-lt"/>
                        </a:rPr>
                        <a:t>мессенджере</a:t>
                      </a:r>
                      <a:r>
                        <a:rPr lang="ru-RU" sz="1600" dirty="0" smtClean="0">
                          <a:latin typeface="+mn-lt"/>
                        </a:rPr>
                        <a:t> МАХ: все документы в одном месте. Лекция, практическое обучение.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2004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22.10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Помощь</a:t>
                      </a:r>
                      <a:r>
                        <a:rPr lang="ru-RU" sz="1600" baseline="0" dirty="0" smtClean="0">
                          <a:latin typeface="+mn-lt"/>
                        </a:rPr>
                        <a:t> участникам </a:t>
                      </a:r>
                      <a:r>
                        <a:rPr lang="ru-RU" sz="1600" baseline="0" smtClean="0">
                          <a:latin typeface="+mn-lt"/>
                        </a:rPr>
                        <a:t>СВО.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 </a:t>
                      </a:r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26.10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Финансовая грамотность среди учащейся молодежи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0304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28.10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День бабушек и дедушек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</a:tbl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064250" y="9537700"/>
            <a:ext cx="1066800" cy="990600"/>
          </a:xfrm>
          <a:prstGeom prst="rect">
            <a:avLst/>
          </a:prstGeom>
          <a:solidFill>
            <a:srgbClr val="415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129</Words>
  <Application>Microsoft Office PowerPoint</Application>
  <PresentationFormat>Произвольный</PresentationFormat>
  <Paragraphs>50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TimurzievaT</cp:lastModifiedBy>
  <cp:revision>71</cp:revision>
  <cp:lastPrinted>2026-03-23T14:45:51Z</cp:lastPrinted>
  <dcterms:created xsi:type="dcterms:W3CDTF">2025-11-06T11:20:25Z</dcterms:created>
  <dcterms:modified xsi:type="dcterms:W3CDTF">2026-09-28T11:53:21Z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