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156A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3252" y="-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112" y="0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/>
          <a:lstStyle>
            <a:lvl1pPr algn="r">
              <a:defRPr sz="1100"/>
            </a:lvl1pPr>
          </a:lstStyle>
          <a:p>
            <a:fld id="{C7216977-6B9D-4FD2-983D-ACFFE5299A87}" type="datetimeFigureOut">
              <a:rPr lang="ru-RU" smtClean="0"/>
              <a:pPr/>
              <a:t>31.08.2026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84388" y="744538"/>
            <a:ext cx="26289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96" tIns="41898" rIns="83796" bIns="4189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743"/>
            <a:ext cx="5438140" cy="4466693"/>
          </a:xfrm>
          <a:prstGeom prst="rect">
            <a:avLst/>
          </a:prstGeom>
        </p:spPr>
        <p:txBody>
          <a:bodyPr vert="horz" lIns="83796" tIns="41898" rIns="83796" bIns="4189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112" y="9428538"/>
            <a:ext cx="2946136" cy="496627"/>
          </a:xfrm>
          <a:prstGeom prst="rect">
            <a:avLst/>
          </a:prstGeom>
        </p:spPr>
        <p:txBody>
          <a:bodyPr vert="horz" lIns="83796" tIns="41898" rIns="83796" bIns="41898" rtlCol="0" anchor="b"/>
          <a:lstStyle>
            <a:lvl1pPr algn="r">
              <a:defRPr sz="1100"/>
            </a:lvl1pPr>
          </a:lstStyle>
          <a:p>
            <a:fld id="{F6ECB084-3AA0-4C14-B38C-AC60398A7F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8463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ECB084-3AA0-4C14-B38C-AC60398A7FB5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8/31/2026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251700"/>
            <a:ext cx="755650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54050" y="816610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87850" y="393700"/>
            <a:ext cx="289560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МЕРОПРИЯТИЯ </a:t>
            </a:r>
            <a:r>
              <a:rPr dirty="0" smtClean="0"/>
              <a:t>НА</a:t>
            </a:r>
            <a:endParaRPr spc="-10" dirty="0" smtClean="0"/>
          </a:p>
          <a:p>
            <a:pPr marR="5080" algn="r">
              <a:lnSpc>
                <a:spcPts val="2700"/>
              </a:lnSpc>
            </a:pPr>
            <a:r>
              <a:rPr lang="ru-RU" spc="-20" dirty="0" smtClean="0"/>
              <a:t>СЕНТЯБРЬ </a:t>
            </a:r>
            <a:r>
              <a:rPr spc="-20" dirty="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892550" cy="1731371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4400" b="1" spc="-135">
                <a:solidFill>
                  <a:srgbClr val="FFFFFF"/>
                </a:solidFill>
                <a:latin typeface="Calibri"/>
                <a:cs typeface="Calibri"/>
              </a:rPr>
              <a:t>Ж</a:t>
            </a:r>
            <a:r>
              <a:rPr sz="4400" b="1" spc="-10" smtClean="0">
                <a:solidFill>
                  <a:srgbClr val="FFFFFF"/>
                </a:solidFill>
                <a:latin typeface="Calibri"/>
                <a:cs typeface="Calibri"/>
              </a:rPr>
              <a:t>ДЕМ!</a:t>
            </a:r>
            <a:r>
              <a:rPr sz="1300" smtClean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</a:t>
            </a:r>
            <a:r>
              <a:rPr lang="ru-RU" sz="1100" b="1" dirty="0" err="1">
                <a:solidFill>
                  <a:schemeClr val="bg1"/>
                </a:solidFill>
              </a:rPr>
              <a:t>Малгобек</a:t>
            </a:r>
            <a:r>
              <a:rPr lang="ru-RU" sz="1100" b="1" dirty="0">
                <a:solidFill>
                  <a:schemeClr val="bg1"/>
                </a:solidFill>
              </a:rPr>
              <a:t>, ул. </a:t>
            </a:r>
            <a:r>
              <a:rPr lang="ru-RU" sz="1100" b="1" dirty="0" err="1" smtClean="0">
                <a:solidFill>
                  <a:schemeClr val="bg1"/>
                </a:solidFill>
              </a:rPr>
              <a:t>Гарданова</a:t>
            </a:r>
            <a:r>
              <a:rPr lang="ru-RU" sz="1100" b="1" dirty="0" smtClean="0">
                <a:solidFill>
                  <a:schemeClr val="bg1"/>
                </a:solidFill>
              </a:rPr>
              <a:t> д. </a:t>
            </a:r>
            <a:r>
              <a:rPr lang="ru-RU" sz="1100" b="1" dirty="0">
                <a:solidFill>
                  <a:schemeClr val="bg1"/>
                </a:solidFill>
              </a:rPr>
              <a:t>27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 </a:t>
            </a:r>
            <a:r>
              <a:rPr lang="ru-RU" sz="1100" b="1" dirty="0">
                <a:solidFill>
                  <a:schemeClr val="bg1"/>
                </a:solidFill>
              </a:rPr>
              <a:t>8(928)094-05-94</a:t>
            </a:r>
            <a:endParaRPr lang="ru-RU" sz="1100" dirty="0">
              <a:solidFill>
                <a:schemeClr val="bg1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  </a:t>
            </a:r>
            <a:r>
              <a:rPr lang="ru-RU" sz="1100" b="1" dirty="0">
                <a:solidFill>
                  <a:schemeClr val="bg1"/>
                </a:solidFill>
              </a:rPr>
              <a:t>Руководитель </a:t>
            </a:r>
            <a:r>
              <a:rPr lang="ru-RU" sz="1100" b="1" dirty="0" smtClean="0">
                <a:solidFill>
                  <a:schemeClr val="bg1"/>
                </a:solidFill>
              </a:rPr>
              <a:t>КС  </a:t>
            </a:r>
            <a:r>
              <a:rPr lang="ru-RU" sz="1100" b="1" dirty="0">
                <a:solidFill>
                  <a:schemeClr val="bg1"/>
                </a:solidFill>
              </a:rPr>
              <a:t>Коригова </a:t>
            </a:r>
            <a:r>
              <a:rPr lang="ru-RU" sz="1100" b="1" dirty="0" err="1">
                <a:solidFill>
                  <a:schemeClr val="bg1"/>
                </a:solidFill>
              </a:rPr>
              <a:t>Мадина</a:t>
            </a:r>
            <a:r>
              <a:rPr lang="ru-RU" sz="1100" b="1" dirty="0">
                <a:solidFill>
                  <a:schemeClr val="bg1"/>
                </a:solidFill>
              </a:rPr>
              <a:t> </a:t>
            </a:r>
            <a:r>
              <a:rPr lang="ru-RU" sz="1100" b="1" dirty="0" err="1" smtClean="0">
                <a:solidFill>
                  <a:schemeClr val="bg1"/>
                </a:solidFill>
              </a:rPr>
              <a:t>Хасановна</a:t>
            </a:r>
            <a:r>
              <a:rPr lang="ru-RU" sz="1100" b="1" dirty="0" smtClean="0">
                <a:solidFill>
                  <a:schemeClr val="bg1"/>
                </a:solidFill>
              </a:rPr>
              <a:t>.</a:t>
            </a:r>
            <a:endParaRPr sz="110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361554"/>
            <a:ext cx="3297554" cy="56925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137409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140450" y="8089900"/>
            <a:ext cx="601642" cy="609600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495286"/>
              </p:ext>
            </p:extLst>
          </p:nvPr>
        </p:nvGraphicFramePr>
        <p:xfrm>
          <a:off x="425450" y="1681804"/>
          <a:ext cx="6781801" cy="5569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3737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149864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9683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+mn-lt"/>
                        </a:rPr>
                        <a:t>Дата 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284205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01.09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знаний 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pc="-10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</a:tr>
              <a:tr h="48314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03:09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Лекция:  по вопросам пенсионного и социального характера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11:00 </a:t>
                      </a: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48314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04.09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Осенний день здоровья «Профилактика гриппа и простуды» встреча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с врачом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08.09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 языков</a:t>
                      </a:r>
                      <a:r>
                        <a:rPr lang="ru-RU" sz="1400" baseline="0" dirty="0" smtClean="0"/>
                        <a:t> народов мира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День вязания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14.09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Финансовая</a:t>
                      </a:r>
                      <a:r>
                        <a:rPr lang="ru-RU" sz="1400" baseline="0" dirty="0" smtClean="0"/>
                        <a:t> грамотность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15:09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Плетение</a:t>
                      </a:r>
                      <a:r>
                        <a:rPr lang="ru-RU" sz="1400" baseline="0" dirty="0" smtClean="0"/>
                        <a:t> маскировочных сетей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40153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18:09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РГО  «Люди и горы. Лучше гор могут быть</a:t>
                      </a:r>
                      <a:r>
                        <a:rPr lang="ru-RU" sz="1400" baseline="0" dirty="0" smtClean="0"/>
                        <a:t>  только горы</a:t>
                      </a:r>
                      <a:r>
                        <a:rPr lang="ru-RU" sz="1400" dirty="0" smtClean="0"/>
                        <a:t>»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</a:p>
                  </a:txBody>
                  <a:tcPr marL="100200" marR="100200"/>
                </a:tc>
              </a:tr>
              <a:tr h="483149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21:09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Всероссийская акция</a:t>
                      </a:r>
                      <a:r>
                        <a:rPr lang="ru-RU" sz="1400" baseline="0" dirty="0" smtClean="0"/>
                        <a:t> ко дню единства народов «Голубь мира»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23:09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Международный день шашек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 </a:t>
                      </a:r>
                    </a:p>
                  </a:txBody>
                  <a:tcPr marL="100200" marR="100200"/>
                </a:tc>
              </a:tr>
              <a:tr h="284205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25:09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 грамотности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285147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29:09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Встреча с врачом  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  <a:tr h="535403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30:09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День</a:t>
                      </a:r>
                      <a:r>
                        <a:rPr lang="ru-RU" sz="1400" baseline="0" dirty="0" smtClean="0"/>
                        <a:t> воссоединения ДНР, ЛНР, Запорожской области и Херсонской области с Российской Федерацией</a:t>
                      </a:r>
                      <a:endParaRPr lang="ru-RU" sz="1400" dirty="0"/>
                    </a:p>
                  </a:txBody>
                  <a:tcPr marL="100200" marR="100200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11:00</a:t>
                      </a:r>
                      <a:endParaRPr lang="ru-RU" sz="1400" dirty="0"/>
                    </a:p>
                  </a:txBody>
                  <a:tcPr marL="100200" marR="100200"/>
                </a:tc>
              </a:tr>
            </a:tbl>
          </a:graphicData>
        </a:graphic>
      </p:graphicFrame>
      <p:sp>
        <p:nvSpPr>
          <p:cNvPr id="46" name="Прямоугольник 45"/>
          <p:cNvSpPr/>
          <p:nvPr/>
        </p:nvSpPr>
        <p:spPr>
          <a:xfrm>
            <a:off x="6064250" y="9537700"/>
            <a:ext cx="1066800" cy="990600"/>
          </a:xfrm>
          <a:prstGeom prst="rect">
            <a:avLst/>
          </a:prstGeom>
          <a:solidFill>
            <a:srgbClr val="415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669</TotalTime>
  <Words>140</Words>
  <Application>Microsoft Office PowerPoint</Application>
  <PresentationFormat>Произвольный</PresentationFormat>
  <Paragraphs>49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НА СЕНТЯБРЬ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TimurzievaT</cp:lastModifiedBy>
  <cp:revision>92</cp:revision>
  <cp:lastPrinted>2026-03-23T14:46:48Z</cp:lastPrinted>
  <dcterms:created xsi:type="dcterms:W3CDTF">2025-11-06T11:20:25Z</dcterms:created>
  <dcterms:modified xsi:type="dcterms:W3CDTF">2026-08-31T11:16:02Z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