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82804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156A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3774" y="-258"/>
      </p:cViewPr>
      <p:guideLst>
        <p:guide orient="horz" pos="2880"/>
        <p:guide pos="2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58975" y="744538"/>
            <a:ext cx="28797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334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58975" y="744538"/>
            <a:ext cx="28797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551" y="3314954"/>
            <a:ext cx="704425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43104" y="5988304"/>
            <a:ext cx="580115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4368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267989" y="2459482"/>
            <a:ext cx="36050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4855" y="316976"/>
            <a:ext cx="253839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4368" y="2459482"/>
            <a:ext cx="7458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17702" y="9944862"/>
            <a:ext cx="265195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1436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66898" y="9944862"/>
            <a:ext cx="19060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9097" y="108001"/>
            <a:ext cx="4076795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82804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706203" y="8176450"/>
            <a:ext cx="1257856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75997" y="108000"/>
            <a:ext cx="253839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smtClean="0"/>
              <a:t>  СЕНТЯБРЬ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89148" y="8441602"/>
            <a:ext cx="560423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smtClean="0">
                <a:solidFill>
                  <a:schemeClr val="bg1"/>
                </a:solidFill>
              </a:rPr>
              <a:t>г. Назрань, проспект </a:t>
            </a:r>
            <a:r>
              <a:rPr lang="ru-RU" sz="1100" b="1" dirty="0" err="1" smtClean="0">
                <a:solidFill>
                  <a:schemeClr val="bg1"/>
                </a:solidFill>
              </a:rPr>
              <a:t>Идриса</a:t>
            </a:r>
            <a:r>
              <a:rPr lang="ru-RU" sz="1100" b="1" dirty="0" smtClean="0">
                <a:solidFill>
                  <a:schemeClr val="bg1"/>
                </a:solidFill>
              </a:rPr>
              <a:t>  </a:t>
            </a:r>
            <a:r>
              <a:rPr lang="ru-RU" sz="1100" b="1" dirty="0" err="1" smtClean="0">
                <a:solidFill>
                  <a:schemeClr val="bg1"/>
                </a:solidFill>
              </a:rPr>
              <a:t>Базоркина</a:t>
            </a:r>
            <a:r>
              <a:rPr lang="ru-RU" sz="1100" b="1" dirty="0" smtClean="0">
                <a:solidFill>
                  <a:schemeClr val="bg1"/>
                </a:solidFill>
              </a:rPr>
              <a:t>, д.  4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dirty="0">
                <a:solidFill>
                  <a:schemeClr val="bg1"/>
                </a:solidFill>
              </a:rPr>
              <a:t>8</a:t>
            </a:r>
            <a:r>
              <a:rPr lang="ru-RU" sz="1100" b="1" dirty="0">
                <a:solidFill>
                  <a:schemeClr val="bg1"/>
                </a:solidFill>
              </a:rPr>
              <a:t>(928)727-15-16</a:t>
            </a:r>
            <a:r>
              <a:rPr lang="ru-RU" sz="1100" b="1" dirty="0"/>
              <a:t> 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Заместитель руководителя КС </a:t>
            </a:r>
            <a:r>
              <a:rPr lang="ru-RU" sz="1100" b="1" dirty="0" err="1">
                <a:solidFill>
                  <a:schemeClr val="bg1"/>
                </a:solidFill>
              </a:rPr>
              <a:t>Парчиева</a:t>
            </a:r>
            <a:r>
              <a:rPr lang="ru-RU" sz="1100" b="1" dirty="0">
                <a:solidFill>
                  <a:schemeClr val="bg1"/>
                </a:solidFill>
              </a:rPr>
              <a:t> Роза </a:t>
            </a:r>
            <a:r>
              <a:rPr lang="ru-RU" sz="1100" b="1" dirty="0" err="1" smtClean="0">
                <a:solidFill>
                  <a:schemeClr val="bg1"/>
                </a:solidFill>
              </a:rPr>
              <a:t>Аюповна</a:t>
            </a:r>
            <a:r>
              <a:rPr lang="ru-RU" sz="1100" b="1" dirty="0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4184948" y="7361554"/>
            <a:ext cx="3765251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709901" y="8786546"/>
            <a:ext cx="1005477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220781" y="158867"/>
            <a:ext cx="2759420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728695" y="9593632"/>
            <a:ext cx="95878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627105" y="7937500"/>
            <a:ext cx="893525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744229" y="8176450"/>
            <a:ext cx="659278" cy="6788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4086706"/>
              </p:ext>
            </p:extLst>
          </p:nvPr>
        </p:nvGraphicFramePr>
        <p:xfrm>
          <a:off x="558800" y="1460500"/>
          <a:ext cx="7391399" cy="6141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36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35357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097466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0959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Начала</a:t>
                      </a:r>
                      <a:endParaRPr lang="ru-RU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625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01.09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</a:t>
                      </a:r>
                      <a:r>
                        <a:rPr lang="ru-RU" sz="1600" b="0" baseline="0" dirty="0" smtClean="0">
                          <a:latin typeface="+mn-lt"/>
                          <a:cs typeface="Calibri Light"/>
                        </a:rPr>
                        <a:t> знаний 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57094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03:09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Лекция:  по вопросам пенсионного и социального характера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57094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04.09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Осенний день здоровья «Профилактика гриппа и простуды» встреча</a:t>
                      </a:r>
                      <a:r>
                        <a:rPr lang="ru-RU" sz="1600" b="0" baseline="0" dirty="0" smtClean="0">
                          <a:latin typeface="+mn-lt"/>
                          <a:cs typeface="Calibri Light"/>
                        </a:rPr>
                        <a:t> с врачом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5303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08.09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языков</a:t>
                      </a:r>
                      <a:r>
                        <a:rPr lang="ru-RU" sz="1600" baseline="0" dirty="0" smtClean="0"/>
                        <a:t> народов мира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303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вязания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303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Финансовая</a:t>
                      </a:r>
                      <a:r>
                        <a:rPr lang="ru-RU" sz="1600" baseline="0" dirty="0" smtClean="0"/>
                        <a:t> грамотность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120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Плетение</a:t>
                      </a:r>
                      <a:r>
                        <a:rPr lang="ru-RU" sz="1600" baseline="0" dirty="0" smtClean="0"/>
                        <a:t> маскировочных сетей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508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РГО</a:t>
                      </a:r>
                      <a:r>
                        <a:rPr lang="ru-RU" sz="1600" baseline="0" dirty="0" smtClean="0"/>
                        <a:t> «</a:t>
                      </a:r>
                      <a:r>
                        <a:rPr lang="ru-RU" sz="1600" baseline="0" smtClean="0"/>
                        <a:t>Планета Океан»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57094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Всероссийская акция</a:t>
                      </a:r>
                      <a:r>
                        <a:rPr lang="ru-RU" sz="1600" baseline="0" dirty="0" smtClean="0"/>
                        <a:t> ко дню единства народов «Голубь мира»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3054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23:09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Международный день шашек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33054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25:09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грамотности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5294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29:09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Встреча с врачом 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5303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30:09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</a:t>
                      </a:r>
                      <a:r>
                        <a:rPr lang="ru-RU" sz="1600" baseline="0" dirty="0" smtClean="0"/>
                        <a:t> воссоединения ДНР, ЛНР, Запорожской области и Херсонской области с Российской Федерацией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645195" y="9537700"/>
            <a:ext cx="1168998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674</TotalTime>
  <Words>137</Words>
  <Application>Microsoft Office PowerPoint</Application>
  <PresentationFormat>Произвольный</PresentationFormat>
  <Paragraphs>50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105</cp:revision>
  <cp:lastPrinted>2026-02-25T12:23:49Z</cp:lastPrinted>
  <dcterms:created xsi:type="dcterms:W3CDTF">2025-11-06T11:20:25Z</dcterms:created>
  <dcterms:modified xsi:type="dcterms:W3CDTF">2026-08-31T06:44:45Z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