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25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741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6850" y="241300"/>
            <a:ext cx="3549650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251700"/>
            <a:ext cx="75565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5450" y="316976"/>
            <a:ext cx="304800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349250" y="8318500"/>
            <a:ext cx="5029200" cy="255377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100" b="1" dirty="0" smtClean="0">
                <a:solidFill>
                  <a:schemeClr val="bg1"/>
                </a:solidFill>
              </a:rPr>
              <a:t>г. </a:t>
            </a:r>
            <a:r>
              <a:rPr lang="ru-RU" sz="1100" b="1" dirty="0" err="1" smtClean="0">
                <a:solidFill>
                  <a:schemeClr val="bg1"/>
                </a:solidFill>
              </a:rPr>
              <a:t>Сунжа</a:t>
            </a:r>
            <a:r>
              <a:rPr lang="ru-RU" sz="1100" b="1" dirty="0" smtClean="0">
                <a:solidFill>
                  <a:schemeClr val="bg1"/>
                </a:solidFill>
              </a:rPr>
              <a:t> , ул. Р. Люксембург д. 43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b="1" dirty="0" smtClean="0">
                <a:solidFill>
                  <a:schemeClr val="bg1"/>
                </a:solidFill>
              </a:rPr>
              <a:t>8928 727 91 57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Руководитель </a:t>
            </a:r>
            <a:r>
              <a:rPr lang="ru-RU" sz="1100" b="1" dirty="0" smtClean="0">
                <a:solidFill>
                  <a:schemeClr val="bg1"/>
                </a:solidFill>
              </a:rPr>
              <a:t>КС  </a:t>
            </a:r>
            <a:r>
              <a:rPr lang="ru-RU" sz="1100" b="1" dirty="0" err="1" smtClean="0">
                <a:solidFill>
                  <a:schemeClr val="bg1"/>
                </a:solidFill>
              </a:rPr>
              <a:t>Бузуртанова</a:t>
            </a:r>
            <a:r>
              <a:rPr lang="ru-RU" sz="1100" b="1" dirty="0" smtClean="0">
                <a:solidFill>
                  <a:schemeClr val="bg1"/>
                </a:solidFill>
              </a:rPr>
              <a:t> Фатима </a:t>
            </a:r>
            <a:r>
              <a:rPr lang="ru-RU" sz="1100" b="1" dirty="0" err="1" smtClean="0">
                <a:solidFill>
                  <a:schemeClr val="bg1"/>
                </a:solidFill>
              </a:rPr>
              <a:t>Ирисхановна</a:t>
            </a:r>
            <a:r>
              <a:rPr lang="ru-RU" sz="1100" b="1" dirty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4"/>
            <a:ext cx="3297554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89900"/>
            <a:ext cx="601642" cy="6096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1557469"/>
              </p:ext>
            </p:extLst>
          </p:nvPr>
        </p:nvGraphicFramePr>
        <p:xfrm>
          <a:off x="501650" y="1917697"/>
          <a:ext cx="6790065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3639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2743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01.09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День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знаний 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 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03:09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Лекция:  по вопросам пенсионного и социального характера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1517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04.09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Осенний день здоровья «Профилактика гриппа и простуды» встреча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с врачом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3030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08.09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День языков</a:t>
                      </a:r>
                      <a:r>
                        <a:rPr lang="ru-RU" sz="1400" baseline="0" dirty="0" smtClean="0"/>
                        <a:t> народов мира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030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11.09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День вязания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15240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14.09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Финансовая</a:t>
                      </a:r>
                      <a:r>
                        <a:rPr lang="ru-RU" sz="1400" baseline="0" dirty="0" smtClean="0"/>
                        <a:t> грамотность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22860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15:09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Плетение</a:t>
                      </a:r>
                      <a:r>
                        <a:rPr lang="ru-RU" sz="1400" baseline="0" dirty="0" smtClean="0"/>
                        <a:t> маскировочных сетей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3030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РГО</a:t>
                      </a:r>
                      <a:r>
                        <a:rPr lang="ru-RU" sz="1400" baseline="0" dirty="0" smtClean="0"/>
                        <a:t> круиз «Сердце Дона»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51517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21:09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Всероссийская акция</a:t>
                      </a:r>
                      <a:r>
                        <a:rPr lang="ru-RU" sz="1400" baseline="0" dirty="0" smtClean="0"/>
                        <a:t> ко дню единства народов «Голубь мира»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3030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23:09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Международный день шашек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3030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25:09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День грамотности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3030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29:09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Встреча с врачом 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51517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30:09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День</a:t>
                      </a:r>
                      <a:r>
                        <a:rPr lang="ru-RU" sz="1400" baseline="0" dirty="0" smtClean="0"/>
                        <a:t> воссоединения ДНР, ЛНР, Запорожской области и Херсонской области с Российской Федерацией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064250" y="9537700"/>
            <a:ext cx="1066800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135</Words>
  <Application>Microsoft Office PowerPoint</Application>
  <PresentationFormat>Произвольный</PresentationFormat>
  <Paragraphs>51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61</cp:revision>
  <cp:lastPrinted>2026-03-23T14:45:51Z</cp:lastPrinted>
  <dcterms:created xsi:type="dcterms:W3CDTF">2025-11-06T11:20:25Z</dcterms:created>
  <dcterms:modified xsi:type="dcterms:W3CDTF">2026-08-31T11:18:08Z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