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156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264" y="-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5846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251700"/>
            <a:ext cx="75565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54050" y="816610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87850" y="393700"/>
            <a:ext cx="2895600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lang="ru-RU" spc="-20" dirty="0" smtClean="0"/>
              <a:t>АВГУСТ </a:t>
            </a: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892550" cy="1731371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4400" b="1" spc="-135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4400" b="1" spc="-10" smtClean="0">
                <a:solidFill>
                  <a:srgbClr val="FFFFFF"/>
                </a:solidFill>
                <a:latin typeface="Calibri"/>
                <a:cs typeface="Calibri"/>
              </a:rPr>
              <a:t>ДЕМ!</a:t>
            </a:r>
            <a:r>
              <a:rPr sz="130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err="1">
                <a:solidFill>
                  <a:schemeClr val="bg1"/>
                </a:solidFill>
              </a:rPr>
              <a:t>Малгобек</a:t>
            </a:r>
            <a:r>
              <a:rPr lang="ru-RU" sz="1100" b="1" dirty="0">
                <a:solidFill>
                  <a:schemeClr val="bg1"/>
                </a:solidFill>
              </a:rPr>
              <a:t>, ул. </a:t>
            </a:r>
            <a:r>
              <a:rPr lang="ru-RU" sz="1100" b="1" dirty="0" err="1" smtClean="0">
                <a:solidFill>
                  <a:schemeClr val="bg1"/>
                </a:solidFill>
              </a:rPr>
              <a:t>Гарданова</a:t>
            </a:r>
            <a:r>
              <a:rPr lang="ru-RU" sz="1100" b="1" dirty="0" smtClean="0">
                <a:solidFill>
                  <a:schemeClr val="bg1"/>
                </a:solidFill>
              </a:rPr>
              <a:t> д. </a:t>
            </a:r>
            <a:r>
              <a:rPr lang="ru-RU" sz="1100" b="1" dirty="0">
                <a:solidFill>
                  <a:schemeClr val="bg1"/>
                </a:solidFill>
              </a:rPr>
              <a:t>27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b="1" dirty="0">
                <a:solidFill>
                  <a:schemeClr val="bg1"/>
                </a:solidFill>
              </a:rPr>
              <a:t>8(928)094-05-94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Руководитель </a:t>
            </a:r>
            <a:r>
              <a:rPr lang="ru-RU" sz="1100" b="1" dirty="0" smtClean="0">
                <a:solidFill>
                  <a:schemeClr val="bg1"/>
                </a:solidFill>
              </a:rPr>
              <a:t>КС  </a:t>
            </a:r>
            <a:r>
              <a:rPr lang="ru-RU" sz="1100" b="1" dirty="0">
                <a:solidFill>
                  <a:schemeClr val="bg1"/>
                </a:solidFill>
              </a:rPr>
              <a:t>Коригова </a:t>
            </a:r>
            <a:r>
              <a:rPr lang="ru-RU" sz="1100" b="1" dirty="0" err="1">
                <a:solidFill>
                  <a:schemeClr val="bg1"/>
                </a:solidFill>
              </a:rPr>
              <a:t>Мадина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 smtClean="0">
                <a:solidFill>
                  <a:schemeClr val="bg1"/>
                </a:solidFill>
              </a:rPr>
              <a:t>Хасановна</a:t>
            </a:r>
            <a:r>
              <a:rPr lang="ru-RU" sz="1100" b="1" dirty="0" smtClean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4"/>
            <a:ext cx="3297554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89900"/>
            <a:ext cx="601642" cy="6096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7495286"/>
              </p:ext>
            </p:extLst>
          </p:nvPr>
        </p:nvGraphicFramePr>
        <p:xfrm>
          <a:off x="425450" y="1841500"/>
          <a:ext cx="6781801" cy="5210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455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048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4986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4175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Дата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03.08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Железнодорожника 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ВДВ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13:00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5423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Байкала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315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05.08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светофора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0108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единого пособия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3056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Лекция по финансовой грамотности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1632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РО лекция «Государственные символы России»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 smtClean="0"/>
                    </a:p>
                  </a:txBody>
                  <a:tcPr marL="100200" marR="100200"/>
                </a:tc>
              </a:tr>
              <a:tr h="42275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географа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 smtClean="0"/>
                    </a:p>
                  </a:txBody>
                  <a:tcPr marL="100200" marR="100200"/>
                </a:tc>
              </a:tr>
              <a:tr h="3542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Лекция:</a:t>
                      </a:r>
                      <a:r>
                        <a:rPr lang="ru-RU" sz="1600" baseline="0" dirty="0" smtClean="0"/>
                        <a:t> по вопросам  применения  пенсионного и социального законодательства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44220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24.08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 государственного</a:t>
                      </a:r>
                      <a:r>
                        <a:rPr lang="ru-RU" sz="1600" baseline="0" dirty="0" smtClean="0"/>
                        <a:t> флага Российской  Федерации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3599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26.08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Финансовая грамотность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461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27.08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кино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064250" y="9537700"/>
            <a:ext cx="1066800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103</Words>
  <Application>Microsoft Office PowerPoint</Application>
  <PresentationFormat>Произвольный</PresentationFormat>
  <Paragraphs>47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80</cp:revision>
  <cp:lastPrinted>2026-03-23T14:46:48Z</cp:lastPrinted>
  <dcterms:created xsi:type="dcterms:W3CDTF">2025-11-06T11:20:25Z</dcterms:created>
  <dcterms:modified xsi:type="dcterms:W3CDTF">2026-07-31T13:06:29Z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