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82804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156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3786" y="-258"/>
      </p:cViewPr>
      <p:guideLst>
        <p:guide orient="horz" pos="2880"/>
        <p:guide pos="2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58975" y="744538"/>
            <a:ext cx="28797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6334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58975" y="744538"/>
            <a:ext cx="28797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21551" y="3314954"/>
            <a:ext cx="704425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43104" y="5988304"/>
            <a:ext cx="58011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14368" y="2459482"/>
            <a:ext cx="3605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267989" y="2459482"/>
            <a:ext cx="3605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4855" y="316976"/>
            <a:ext cx="253839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4368" y="2459482"/>
            <a:ext cx="7458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817702" y="9944862"/>
            <a:ext cx="2651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14368" y="9944862"/>
            <a:ext cx="19060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66898" y="9944862"/>
            <a:ext cx="19060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9097" y="108001"/>
            <a:ext cx="4076795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7251700"/>
            <a:ext cx="82804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706203" y="8176450"/>
            <a:ext cx="1257856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7" y="108000"/>
            <a:ext cx="253839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dirty="0" smtClean="0"/>
              <a:t>  АВГУСТ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89148" y="8441602"/>
            <a:ext cx="560423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100" b="1" dirty="0" smtClean="0">
                <a:solidFill>
                  <a:schemeClr val="bg1"/>
                </a:solidFill>
              </a:rPr>
              <a:t>г. Назрань, проспект </a:t>
            </a:r>
            <a:r>
              <a:rPr lang="ru-RU" sz="1100" b="1" dirty="0" err="1" smtClean="0">
                <a:solidFill>
                  <a:schemeClr val="bg1"/>
                </a:solidFill>
              </a:rPr>
              <a:t>Идриса</a:t>
            </a:r>
            <a:r>
              <a:rPr lang="ru-RU" sz="1100" b="1" dirty="0" smtClean="0">
                <a:solidFill>
                  <a:schemeClr val="bg1"/>
                </a:solidFill>
              </a:rPr>
              <a:t>  </a:t>
            </a:r>
            <a:r>
              <a:rPr lang="ru-RU" sz="1100" b="1" dirty="0" err="1" smtClean="0">
                <a:solidFill>
                  <a:schemeClr val="bg1"/>
                </a:solidFill>
              </a:rPr>
              <a:t>Базоркина</a:t>
            </a:r>
            <a:r>
              <a:rPr lang="ru-RU" sz="1100" b="1" dirty="0" smtClean="0">
                <a:solidFill>
                  <a:schemeClr val="bg1"/>
                </a:solidFill>
              </a:rPr>
              <a:t>, д. 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dirty="0">
                <a:solidFill>
                  <a:schemeClr val="bg1"/>
                </a:solidFill>
              </a:rPr>
              <a:t>8</a:t>
            </a:r>
            <a:r>
              <a:rPr lang="ru-RU" sz="1100" b="1" dirty="0">
                <a:solidFill>
                  <a:schemeClr val="bg1"/>
                </a:solidFill>
              </a:rPr>
              <a:t>(928)727-15-16</a:t>
            </a:r>
            <a:r>
              <a:rPr lang="ru-RU" sz="1100" b="1" dirty="0"/>
              <a:t> 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Заместитель руководителя КС </a:t>
            </a:r>
            <a:r>
              <a:rPr lang="ru-RU" sz="1100" b="1" dirty="0" err="1">
                <a:solidFill>
                  <a:schemeClr val="bg1"/>
                </a:solidFill>
              </a:rPr>
              <a:t>Парчиева</a:t>
            </a:r>
            <a:r>
              <a:rPr lang="ru-RU" sz="1100" b="1" dirty="0">
                <a:solidFill>
                  <a:schemeClr val="bg1"/>
                </a:solidFill>
              </a:rPr>
              <a:t> Роза </a:t>
            </a:r>
            <a:r>
              <a:rPr lang="ru-RU" sz="1100" b="1" dirty="0" err="1" smtClean="0">
                <a:solidFill>
                  <a:schemeClr val="bg1"/>
                </a:solidFill>
              </a:rPr>
              <a:t>Аюповна</a:t>
            </a:r>
            <a:r>
              <a:rPr lang="ru-RU" sz="1100" b="1" dirty="0" smtClean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4184948" y="7361554"/>
            <a:ext cx="3765251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709901" y="8786546"/>
            <a:ext cx="1005477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220781" y="158867"/>
            <a:ext cx="2759420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728695" y="9593632"/>
            <a:ext cx="95878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627105" y="7937500"/>
            <a:ext cx="893525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744229" y="8176450"/>
            <a:ext cx="659278" cy="6788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4086706"/>
              </p:ext>
            </p:extLst>
          </p:nvPr>
        </p:nvGraphicFramePr>
        <p:xfrm>
          <a:off x="558800" y="1917699"/>
          <a:ext cx="7391399" cy="537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363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35357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097466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6045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 smtClean="0">
                          <a:latin typeface="+mn-lt"/>
                        </a:rPr>
                        <a:t>Начала</a:t>
                      </a:r>
                      <a:endParaRPr lang="ru-RU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9755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03.08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03.08</a:t>
                      </a: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Железнодорожника 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ВДВ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13:00 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4218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04.08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Байкала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497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05.08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светофора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459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единого пособия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459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Лекция по финансовой грамотности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459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РО лекция «Государственные символы России»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smtClean="0"/>
                        <a:t>11:00</a:t>
                      </a:r>
                      <a:endParaRPr lang="ru-RU" sz="1600" dirty="0" smtClean="0"/>
                    </a:p>
                  </a:txBody>
                  <a:tcPr marL="100200" marR="100200"/>
                </a:tc>
              </a:tr>
              <a:tr h="3459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18.08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географа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 smtClean="0"/>
                    </a:p>
                  </a:txBody>
                  <a:tcPr marL="100200" marR="100200"/>
                </a:tc>
              </a:tr>
              <a:tr h="5975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Лекция:</a:t>
                      </a:r>
                      <a:r>
                        <a:rPr lang="ru-RU" sz="1600" baseline="0" dirty="0" smtClean="0"/>
                        <a:t> по вопросам  применения  пенсионного и социального законодательства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660456">
                <a:tc>
                  <a:txBody>
                    <a:bodyPr/>
                    <a:lstStyle/>
                    <a:p>
                      <a:r>
                        <a:rPr lang="ru-RU" dirty="0" smtClean="0"/>
                        <a:t>24.08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 государственного</a:t>
                      </a:r>
                      <a:r>
                        <a:rPr lang="ru-RU" baseline="0" dirty="0" smtClean="0"/>
                        <a:t> флага Российской  Федерации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 </a:t>
                      </a:r>
                    </a:p>
                  </a:txBody>
                  <a:tcPr marL="100200" marR="100200"/>
                </a:tc>
              </a:tr>
              <a:tr h="33737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26.08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Финансовая грамотность</a:t>
                      </a:r>
                      <a:r>
                        <a:rPr lang="ru-RU" sz="1600" baseline="0" dirty="0" smtClean="0"/>
                        <a:t>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459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27.08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кино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645195" y="9537700"/>
            <a:ext cx="1168998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</TotalTime>
  <Words>108</Words>
  <Application>Microsoft Office PowerPoint</Application>
  <PresentationFormat>Произвольный</PresentationFormat>
  <Paragraphs>47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102</cp:revision>
  <cp:lastPrinted>2026-02-25T12:23:49Z</cp:lastPrinted>
  <dcterms:created xsi:type="dcterms:W3CDTF">2025-11-06T11:20:25Z</dcterms:created>
  <dcterms:modified xsi:type="dcterms:W3CDTF">2026-07-31T13:15:14Z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