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26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31.07.2026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741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006850" y="241300"/>
            <a:ext cx="3549650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0" y="7251700"/>
            <a:ext cx="75565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235450" y="316976"/>
            <a:ext cx="2819399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/>
              <a:t>МЕРОПРИЯТИЯ 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dirty="0" smtClean="0"/>
              <a:t>НА</a:t>
            </a:r>
            <a:r>
              <a:rPr spc="-5" dirty="0" smtClean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318500"/>
            <a:ext cx="5114290" cy="2039148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 smtClean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 smtClean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</a:t>
            </a:r>
            <a:r>
              <a:rPr lang="ru-RU" sz="1100" b="1" dirty="0" smtClean="0">
                <a:solidFill>
                  <a:schemeClr val="bg1"/>
                </a:solidFill>
              </a:rPr>
              <a:t>г. </a:t>
            </a:r>
            <a:r>
              <a:rPr lang="ru-RU" sz="1100" b="1" dirty="0" err="1" smtClean="0">
                <a:solidFill>
                  <a:schemeClr val="bg1"/>
                </a:solidFill>
              </a:rPr>
              <a:t>Сунжа</a:t>
            </a:r>
            <a:r>
              <a:rPr lang="ru-RU" sz="1100" b="1" dirty="0" smtClean="0">
                <a:solidFill>
                  <a:schemeClr val="bg1"/>
                </a:solidFill>
              </a:rPr>
              <a:t> , ул. Р. Люксембург д. 43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b="1" dirty="0" smtClean="0">
                <a:solidFill>
                  <a:schemeClr val="bg1"/>
                </a:solidFill>
              </a:rPr>
              <a:t>8928 727 91 57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Руководитель </a:t>
            </a:r>
            <a:r>
              <a:rPr lang="ru-RU" sz="1100" b="1" dirty="0" smtClean="0">
                <a:solidFill>
                  <a:schemeClr val="bg1"/>
                </a:solidFill>
              </a:rPr>
              <a:t>КС  </a:t>
            </a:r>
            <a:r>
              <a:rPr lang="ru-RU" sz="1100" b="1" dirty="0" err="1" smtClean="0">
                <a:solidFill>
                  <a:schemeClr val="bg1"/>
                </a:solidFill>
              </a:rPr>
              <a:t>Бузуртанова</a:t>
            </a:r>
            <a:r>
              <a:rPr lang="ru-RU" sz="1100" b="1" dirty="0" smtClean="0">
                <a:solidFill>
                  <a:schemeClr val="bg1"/>
                </a:solidFill>
              </a:rPr>
              <a:t> Фатима </a:t>
            </a:r>
            <a:r>
              <a:rPr lang="ru-RU" sz="1100" b="1" dirty="0" err="1" smtClean="0">
                <a:solidFill>
                  <a:schemeClr val="bg1"/>
                </a:solidFill>
              </a:rPr>
              <a:t>Ирисхановна</a:t>
            </a:r>
            <a:r>
              <a:rPr lang="ru-RU" sz="1100" b="1" dirty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4"/>
            <a:ext cx="3297554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89900"/>
            <a:ext cx="601642" cy="6096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61557469"/>
              </p:ext>
            </p:extLst>
          </p:nvPr>
        </p:nvGraphicFramePr>
        <p:xfrm>
          <a:off x="501650" y="1993900"/>
          <a:ext cx="6790065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15126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19866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56083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03.08</a:t>
                      </a:r>
                      <a:endParaRPr lang="ru-RU" sz="16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03.08</a:t>
                      </a: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Железнодорожника  </a:t>
                      </a:r>
                      <a:endParaRPr lang="ru-RU" sz="16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</a:t>
                      </a: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ВДВ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 </a:t>
                      </a:r>
                      <a:endParaRPr lang="ru-RU" sz="16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 13:00 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2469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6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dirty="0" smtClean="0">
                          <a:latin typeface="+mn-lt"/>
                          <a:cs typeface="Calibri Light"/>
                        </a:rPr>
                        <a:t>День Байкала</a:t>
                      </a:r>
                      <a:endParaRPr lang="ru-RU" sz="16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latin typeface="+mn-lt"/>
                        </a:rPr>
                        <a:t>11:00</a:t>
                      </a:r>
                      <a:endParaRPr lang="ru-RU" sz="16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3246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05.08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светофора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246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единого пособия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3246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13.08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Лекция по финансовой грамотности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79697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18.08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18.08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День </a:t>
                      </a:r>
                      <a:r>
                        <a:rPr lang="ru-RU" sz="1600" dirty="0" smtClean="0"/>
                        <a:t>географа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РО</a:t>
                      </a:r>
                      <a:r>
                        <a:rPr lang="ru-RU" sz="1600" baseline="0" dirty="0" smtClean="0"/>
                        <a:t> лекция «Государственные символы России»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</a:p>
                    <a:p>
                      <a:endParaRPr lang="ru-RU" sz="1600" dirty="0" smtClean="0"/>
                    </a:p>
                    <a:p>
                      <a:r>
                        <a:rPr lang="ru-RU" sz="1600" dirty="0" smtClean="0"/>
                        <a:t>14:00</a:t>
                      </a:r>
                      <a:endParaRPr lang="ru-RU" sz="1600" dirty="0" smtClean="0"/>
                    </a:p>
                  </a:txBody>
                  <a:tcPr marL="100200" marR="100200"/>
                </a:tc>
              </a:tr>
              <a:tr h="560831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20.08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Лекция:</a:t>
                      </a:r>
                      <a:r>
                        <a:rPr lang="ru-RU" sz="1600" baseline="0" dirty="0" smtClean="0"/>
                        <a:t> по вопросам  применения  пенсионного и социального законодательства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619866">
                <a:tc>
                  <a:txBody>
                    <a:bodyPr/>
                    <a:lstStyle/>
                    <a:p>
                      <a:r>
                        <a:rPr lang="ru-RU" dirty="0" smtClean="0"/>
                        <a:t>24.08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День  государственного</a:t>
                      </a:r>
                      <a:r>
                        <a:rPr lang="ru-RU" baseline="0" dirty="0" smtClean="0"/>
                        <a:t> флага Российской  Федерации</a:t>
                      </a:r>
                      <a:endParaRPr lang="ru-RU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3246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26.08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Финансовая грамотность</a:t>
                      </a:r>
                      <a:r>
                        <a:rPr lang="ru-RU" sz="1600" baseline="0" dirty="0" smtClean="0"/>
                        <a:t> 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  <a:tr h="3246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27.08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День кино</a:t>
                      </a:r>
                      <a:endParaRPr lang="ru-RU" sz="16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11:00</a:t>
                      </a:r>
                      <a:endParaRPr lang="ru-RU" sz="16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064250" y="9537700"/>
            <a:ext cx="1066800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204</TotalTime>
  <Words>105</Words>
  <Application>Microsoft Office PowerPoint</Application>
  <PresentationFormat>Произвольный</PresentationFormat>
  <Paragraphs>51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56</cp:revision>
  <cp:lastPrinted>2026-03-23T14:45:51Z</cp:lastPrinted>
  <dcterms:created xsi:type="dcterms:W3CDTF">2025-11-06T11:20:25Z</dcterms:created>
  <dcterms:modified xsi:type="dcterms:W3CDTF">2026-07-31T13:30:44Z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