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6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C7216977-6B9D-4FD2-983D-ACFFE5299A87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46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err="1">
                <a:solidFill>
                  <a:schemeClr val="bg1"/>
                </a:solidFill>
              </a:rPr>
              <a:t>Малгобек</a:t>
            </a:r>
            <a:r>
              <a:rPr lang="ru-RU" sz="1100" b="1" dirty="0">
                <a:solidFill>
                  <a:schemeClr val="bg1"/>
                </a:solidFill>
              </a:rPr>
              <a:t>, ул. </a:t>
            </a:r>
            <a:r>
              <a:rPr lang="ru-RU" sz="1100" b="1" dirty="0" err="1" smtClean="0">
                <a:solidFill>
                  <a:schemeClr val="bg1"/>
                </a:solidFill>
              </a:rPr>
              <a:t>Гарданова</a:t>
            </a:r>
            <a:r>
              <a:rPr lang="ru-RU" sz="1100" b="1" dirty="0" smtClean="0">
                <a:solidFill>
                  <a:schemeClr val="bg1"/>
                </a:solidFill>
              </a:rPr>
              <a:t> д. </a:t>
            </a:r>
            <a:r>
              <a:rPr lang="ru-RU" sz="1100" b="1" dirty="0">
                <a:solidFill>
                  <a:schemeClr val="bg1"/>
                </a:solidFill>
              </a:rPr>
              <a:t>27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>
                <a:solidFill>
                  <a:schemeClr val="bg1"/>
                </a:solidFill>
              </a:rPr>
              <a:t>8(928)094-05-94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>
                <a:solidFill>
                  <a:schemeClr val="bg1"/>
                </a:solidFill>
              </a:rPr>
              <a:t>Коригова </a:t>
            </a:r>
            <a:r>
              <a:rPr lang="ru-RU" sz="1100" b="1" dirty="0" err="1">
                <a:solidFill>
                  <a:schemeClr val="bg1"/>
                </a:solidFill>
              </a:rPr>
              <a:t>Мадина</a:t>
            </a:r>
            <a:r>
              <a:rPr lang="ru-RU" sz="1100" b="1" dirty="0">
                <a:solidFill>
                  <a:schemeClr val="bg1"/>
                </a:solidFill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</a:rPr>
              <a:t>Хасановна</a:t>
            </a:r>
            <a:r>
              <a:rPr lang="ru-RU" sz="1100" b="1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95286"/>
              </p:ext>
            </p:extLst>
          </p:nvPr>
        </p:nvGraphicFramePr>
        <p:xfrm>
          <a:off x="424054" y="1609634"/>
          <a:ext cx="6790065" cy="547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правовым, пенсионным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 социальным вопросам .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Всемирный </a:t>
                      </a:r>
                      <a:r>
                        <a:rPr lang="ru-RU" sz="1600" b="0" smtClean="0">
                          <a:latin typeface="+mn-lt"/>
                          <a:cs typeface="Calibri Light"/>
                        </a:rPr>
                        <a:t>день </a:t>
                      </a:r>
                      <a:r>
                        <a:rPr lang="ru-RU" sz="1600" b="0" smtClean="0">
                          <a:latin typeface="+mn-lt"/>
                          <a:cs typeface="Calibri Light"/>
                        </a:rPr>
                        <a:t>здоровья.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08.04.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Встреча с богословом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Время для отдыха – «</a:t>
                      </a:r>
                      <a:r>
                        <a:rPr lang="ru-RU" sz="1600" smtClean="0"/>
                        <a:t>Вкусные</a:t>
                      </a:r>
                      <a:r>
                        <a:rPr lang="ru-RU" sz="1600" baseline="0" smtClean="0"/>
                        <a:t> рецепты</a:t>
                      </a:r>
                      <a:r>
                        <a:rPr lang="ru-RU" sz="1600" smtClean="0"/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16.04.</a:t>
                      </a:r>
                    </a:p>
                    <a:p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Онлайн-Лекция</a:t>
                      </a:r>
                      <a:r>
                        <a:rPr lang="ru-RU" sz="1600" baseline="0" dirty="0" smtClean="0"/>
                        <a:t>  проекта Знание «Эхо Чернобыля. Подвиг ликвидаторов»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10:00 -11:30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17.04.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Сохраним</a:t>
                      </a:r>
                      <a:r>
                        <a:rPr lang="ru-RU" sz="1600" baseline="0" dirty="0" smtClean="0"/>
                        <a:t> историю народа ( 18.04.2026г международный день памятников и исторических мест)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21.04.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Акция «Тепло наших душ»! – встреча с участниками СВО и «</a:t>
                      </a:r>
                      <a:r>
                        <a:rPr lang="ru-RU" sz="1600" baseline="0" dirty="0" smtClean="0"/>
                        <a:t> Единая </a:t>
                      </a:r>
                      <a:r>
                        <a:rPr lang="ru-RU" sz="1600" dirty="0" smtClean="0"/>
                        <a:t>Россия»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24.04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Международный день памяти о чернобыльской катастрофе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27.04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«Берегись автомобиля» - лекция по безопасности дорожного движения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144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31</cp:revision>
  <cp:lastPrinted>2026-03-23T14:46:48Z</cp:lastPrinted>
  <dcterms:created xsi:type="dcterms:W3CDTF">2025-11-06T11:20:25Z</dcterms:created>
  <dcterms:modified xsi:type="dcterms:W3CDTF">2026-03-23T14:46:54Z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