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4156A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112" y="130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16977-6B9D-4FD2-983D-ACFFE5299A87}" type="datetimeFigureOut">
              <a:rPr lang="ru-RU" smtClean="0"/>
              <a:pPr/>
              <a:t>30.12.2025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CB084-3AA0-4C14-B38C-AC60398A7F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CB084-3AA0-4C14-B38C-AC60398A7FB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0" y="7251700"/>
            <a:ext cx="755650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100" b="1" dirty="0" smtClean="0">
                <a:solidFill>
                  <a:schemeClr val="bg1"/>
                </a:solidFill>
              </a:rPr>
              <a:t>г. Назрань, проспект </a:t>
            </a:r>
            <a:r>
              <a:rPr lang="ru-RU" sz="1100" b="1" dirty="0" err="1" smtClean="0">
                <a:solidFill>
                  <a:schemeClr val="bg1"/>
                </a:solidFill>
              </a:rPr>
              <a:t>Идриса</a:t>
            </a:r>
            <a:r>
              <a:rPr lang="ru-RU" sz="1100" b="1" dirty="0" smtClean="0">
                <a:solidFill>
                  <a:schemeClr val="bg1"/>
                </a:solidFill>
              </a:rPr>
              <a:t>  </a:t>
            </a:r>
            <a:r>
              <a:rPr lang="ru-RU" sz="1100" b="1" dirty="0" err="1" smtClean="0">
                <a:solidFill>
                  <a:schemeClr val="bg1"/>
                </a:solidFill>
              </a:rPr>
              <a:t>Базоркина</a:t>
            </a:r>
            <a:r>
              <a:rPr lang="ru-RU" sz="1100" b="1" dirty="0" smtClean="0">
                <a:solidFill>
                  <a:schemeClr val="bg1"/>
                </a:solidFill>
              </a:rPr>
              <a:t>, д.  4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</a:t>
            </a:r>
            <a:r>
              <a:rPr lang="ru-RU" sz="1100" dirty="0">
                <a:solidFill>
                  <a:schemeClr val="bg1"/>
                </a:solidFill>
              </a:rPr>
              <a:t>8</a:t>
            </a:r>
            <a:r>
              <a:rPr lang="ru-RU" sz="1100" b="1" dirty="0">
                <a:solidFill>
                  <a:schemeClr val="bg1"/>
                </a:solidFill>
              </a:rPr>
              <a:t>(928)727-15-16</a:t>
            </a:r>
            <a:r>
              <a:rPr lang="ru-RU" sz="1100" b="1" dirty="0"/>
              <a:t> </a:t>
            </a:r>
            <a:endParaRPr lang="ru-RU" sz="11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  </a:t>
            </a:r>
            <a:r>
              <a:rPr lang="ru-RU" sz="1100" b="1" dirty="0">
                <a:solidFill>
                  <a:schemeClr val="bg1"/>
                </a:solidFill>
              </a:rPr>
              <a:t>Заместитель руководителя КС </a:t>
            </a:r>
            <a:r>
              <a:rPr lang="ru-RU" sz="1100" b="1" dirty="0" err="1">
                <a:solidFill>
                  <a:schemeClr val="bg1"/>
                </a:solidFill>
              </a:rPr>
              <a:t>Парчиева</a:t>
            </a:r>
            <a:r>
              <a:rPr lang="ru-RU" sz="1100" b="1" dirty="0">
                <a:solidFill>
                  <a:schemeClr val="bg1"/>
                </a:solidFill>
              </a:rPr>
              <a:t> Роза </a:t>
            </a:r>
            <a:r>
              <a:rPr lang="ru-RU" sz="1100" b="1" dirty="0" err="1" smtClean="0">
                <a:solidFill>
                  <a:schemeClr val="bg1"/>
                </a:solidFill>
              </a:rPr>
              <a:t>Аюповна</a:t>
            </a:r>
            <a:r>
              <a:rPr lang="ru-RU" sz="1100" b="1" dirty="0" smtClean="0">
                <a:solidFill>
                  <a:schemeClr val="bg1"/>
                </a:solidFill>
              </a:rPr>
              <a:t>.</a:t>
            </a:r>
            <a:endParaRPr sz="11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4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137409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40450" y="8089900"/>
            <a:ext cx="601642" cy="609600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2077881"/>
          <a:ext cx="6790065" cy="367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13.01.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Всемирный день мира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16.01.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Мастер класс по рукоделию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20.01.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Привлечение граждан , подвергшихся воздействию</a:t>
                      </a:r>
                      <a:r>
                        <a:rPr lang="ru-RU" baseline="0" dirty="0" smtClean="0"/>
                        <a:t> радиации, и членов их семей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23.01.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</a:t>
                      </a:r>
                      <a:r>
                        <a:rPr lang="ru-RU" baseline="0" dirty="0" smtClean="0"/>
                        <a:t> «Группы здоровья»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26.01.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:  по вопросам применения пенсионного</a:t>
                      </a:r>
                      <a:r>
                        <a:rPr lang="ru-RU" baseline="0" dirty="0" smtClean="0"/>
                        <a:t>  и  социального законодательства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28.01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Основы финансовой грамотности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  <p:sp>
        <p:nvSpPr>
          <p:cNvPr id="46" name="Прямоугольник 45"/>
          <p:cNvSpPr/>
          <p:nvPr/>
        </p:nvSpPr>
        <p:spPr>
          <a:xfrm>
            <a:off x="6064250" y="9537700"/>
            <a:ext cx="1066800" cy="990600"/>
          </a:xfrm>
          <a:prstGeom prst="rect">
            <a:avLst/>
          </a:prstGeom>
          <a:solidFill>
            <a:srgbClr val="415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93</Words>
  <Application>Microsoft Office PowerPoint</Application>
  <PresentationFormat>Произвольный</PresentationFormat>
  <Paragraphs>30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OskanovaZ</cp:lastModifiedBy>
  <cp:revision>22</cp:revision>
  <dcterms:created xsi:type="dcterms:W3CDTF">2025-11-06T11:20:25Z</dcterms:created>
  <dcterms:modified xsi:type="dcterms:W3CDTF">2025-12-30T07:47:57Z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