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8280400" cy="10693400"/>
  <p:notesSz cx="6797675" cy="9926638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5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3" d="100"/>
          <a:sy n="73" d="100"/>
        </p:scale>
        <p:origin x="-3840" y="-168"/>
      </p:cViewPr>
      <p:guideLst>
        <p:guide orient="horz" pos="2880"/>
        <p:guide pos="2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112" y="0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/>
          <a:lstStyle>
            <a:lvl1pPr algn="r">
              <a:defRPr sz="1100"/>
            </a:lvl1pPr>
          </a:lstStyle>
          <a:p>
            <a:fld id="{C7216977-6B9D-4FD2-983D-ACFFE5299A87}" type="datetimeFigureOut">
              <a:rPr lang="ru-RU" smtClean="0"/>
              <a:pPr/>
              <a:t>23.03.2026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958975" y="744538"/>
            <a:ext cx="28797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3796" tIns="41898" rIns="83796" bIns="418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743"/>
            <a:ext cx="5438140" cy="4466693"/>
          </a:xfrm>
          <a:prstGeom prst="rect">
            <a:avLst/>
          </a:prstGeom>
        </p:spPr>
        <p:txBody>
          <a:bodyPr vert="horz" lIns="83796" tIns="41898" rIns="83796" bIns="418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l">
              <a:defRPr sz="11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112" y="9428538"/>
            <a:ext cx="2946136" cy="496627"/>
          </a:xfrm>
          <a:prstGeom prst="rect">
            <a:avLst/>
          </a:prstGeom>
        </p:spPr>
        <p:txBody>
          <a:bodyPr vert="horz" lIns="83796" tIns="41898" rIns="83796" bIns="41898" rtlCol="0" anchor="b"/>
          <a:lstStyle>
            <a:lvl1pPr algn="r">
              <a:defRPr sz="1100"/>
            </a:lvl1pPr>
          </a:lstStyle>
          <a:p>
            <a:fld id="{F6ECB084-3AA0-4C14-B38C-AC60398A7F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334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958975" y="744538"/>
            <a:ext cx="2879725" cy="372268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ECB084-3AA0-4C14-B38C-AC60398A7FB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21551" y="3314954"/>
            <a:ext cx="704425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04" y="5988304"/>
            <a:ext cx="5801151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14368" y="2459482"/>
            <a:ext cx="3605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267989" y="2459482"/>
            <a:ext cx="36050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84855" y="316976"/>
            <a:ext cx="2538394" cy="4154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4368" y="2459482"/>
            <a:ext cx="74586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817702" y="9944862"/>
            <a:ext cx="265195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14368" y="9944862"/>
            <a:ext cx="190609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3/23/2026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966898" y="9944862"/>
            <a:ext cx="190609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89097" y="108001"/>
            <a:ext cx="4076795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251700"/>
            <a:ext cx="828040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706203" y="8176450"/>
            <a:ext cx="1257856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375997" y="108000"/>
            <a:ext cx="253839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89148" y="8441602"/>
            <a:ext cx="560423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100" b="1" dirty="0" smtClean="0">
                <a:solidFill>
                  <a:schemeClr val="bg1"/>
                </a:solidFill>
              </a:rPr>
              <a:t>г. Назрань, проспект </a:t>
            </a:r>
            <a:r>
              <a:rPr lang="ru-RU" sz="1100" b="1" dirty="0" err="1" smtClean="0">
                <a:solidFill>
                  <a:schemeClr val="bg1"/>
                </a:solidFill>
              </a:rPr>
              <a:t>Идриса</a:t>
            </a:r>
            <a:r>
              <a:rPr lang="ru-RU" sz="1100" b="1" dirty="0" smtClean="0">
                <a:solidFill>
                  <a:schemeClr val="bg1"/>
                </a:solidFill>
              </a:rPr>
              <a:t>  </a:t>
            </a:r>
            <a:r>
              <a:rPr lang="ru-RU" sz="1100" b="1" dirty="0" err="1" smtClean="0">
                <a:solidFill>
                  <a:schemeClr val="bg1"/>
                </a:solidFill>
              </a:rPr>
              <a:t>Базоркина</a:t>
            </a:r>
            <a:r>
              <a:rPr lang="ru-RU" sz="1100" b="1" dirty="0" smtClean="0">
                <a:solidFill>
                  <a:schemeClr val="bg1"/>
                </a:solidFill>
              </a:rPr>
              <a:t>, д.  4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 </a:t>
            </a:r>
            <a:r>
              <a:rPr lang="ru-RU" sz="1100" dirty="0">
                <a:solidFill>
                  <a:schemeClr val="bg1"/>
                </a:solidFill>
              </a:rPr>
              <a:t>8</a:t>
            </a:r>
            <a:r>
              <a:rPr lang="ru-RU" sz="1100" b="1" dirty="0">
                <a:solidFill>
                  <a:schemeClr val="bg1"/>
                </a:solidFill>
              </a:rPr>
              <a:t>(928)727-15-16</a:t>
            </a:r>
            <a:r>
              <a:rPr lang="ru-RU" sz="1100" b="1" dirty="0"/>
              <a:t> </a:t>
            </a:r>
            <a:endParaRPr lang="ru-RU" sz="11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  </a:t>
            </a:r>
            <a:r>
              <a:rPr lang="ru-RU" sz="1100" b="1" dirty="0">
                <a:solidFill>
                  <a:schemeClr val="bg1"/>
                </a:solidFill>
              </a:rPr>
              <a:t>Заместитель руководителя КС </a:t>
            </a:r>
            <a:r>
              <a:rPr lang="ru-RU" sz="1100" b="1" dirty="0" err="1">
                <a:solidFill>
                  <a:schemeClr val="bg1"/>
                </a:solidFill>
              </a:rPr>
              <a:t>Парчиева</a:t>
            </a:r>
            <a:r>
              <a:rPr lang="ru-RU" sz="1100" b="1" dirty="0">
                <a:solidFill>
                  <a:schemeClr val="bg1"/>
                </a:solidFill>
              </a:rPr>
              <a:t> Роза </a:t>
            </a:r>
            <a:r>
              <a:rPr lang="ru-RU" sz="1100" b="1" dirty="0" err="1" smtClean="0">
                <a:solidFill>
                  <a:schemeClr val="bg1"/>
                </a:solidFill>
              </a:rPr>
              <a:t>Аюповна</a:t>
            </a:r>
            <a:r>
              <a:rPr lang="ru-RU" sz="1100" b="1" dirty="0" smtClean="0">
                <a:solidFill>
                  <a:schemeClr val="bg1"/>
                </a:solidFill>
              </a:rPr>
              <a:t>.</a:t>
            </a:r>
            <a:endParaRPr sz="1100" dirty="0">
              <a:solidFill>
                <a:schemeClr val="bg1"/>
              </a:solidFill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4184948" y="7361554"/>
            <a:ext cx="3765251" cy="5692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709901" y="8786546"/>
            <a:ext cx="1005477" cy="137409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220781" y="158867"/>
            <a:ext cx="2759420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728695" y="9593632"/>
            <a:ext cx="95878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627105" y="7937500"/>
            <a:ext cx="893525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744229" y="8176450"/>
            <a:ext cx="659278" cy="678800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4086706"/>
              </p:ext>
            </p:extLst>
          </p:nvPr>
        </p:nvGraphicFramePr>
        <p:xfrm>
          <a:off x="536370" y="1207305"/>
          <a:ext cx="7413829" cy="60641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3216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536981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00796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3672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 marL="100200" marR="100200"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7608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01.04.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Индивидуальное консультирование по правовым, пенсионным и социальным вопросам . 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11:00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 marL="100200" marR="100200"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8645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07.04.</a:t>
                      </a:r>
                      <a:endParaRPr lang="ru-RU" sz="1600" b="0" dirty="0">
                        <a:latin typeface="+mn-lt"/>
                        <a:cs typeface="Calibri"/>
                      </a:endParaRPr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Всемирный день </a:t>
                      </a:r>
                      <a:r>
                        <a:rPr lang="ru-RU" sz="1600" b="0" dirty="0" smtClean="0">
                          <a:latin typeface="+mn-lt"/>
                          <a:cs typeface="Calibri Light"/>
                        </a:rPr>
                        <a:t>здоровья.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latin typeface="+mn-lt"/>
                        </a:rPr>
                        <a:t>11:00</a:t>
                      </a:r>
                      <a:endParaRPr lang="ru-RU" sz="1600" b="0" dirty="0">
                        <a:latin typeface="+mn-lt"/>
                      </a:endParaRPr>
                    </a:p>
                  </a:txBody>
                  <a:tcPr marL="100200" marR="100200"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61623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08.04.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Встреча с богословом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 marL="100200" marR="100200"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57608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14.04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К</a:t>
                      </a:r>
                      <a:r>
                        <a:rPr lang="ru-RU" sz="1600" baseline="0" dirty="0" smtClean="0"/>
                        <a:t> Году единства народов России – проведение ярмарки народных промыслов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 marL="100200" marR="100200"/>
                </a:tc>
              </a:tr>
              <a:tr h="57608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16.04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Онлайн</a:t>
                      </a:r>
                      <a:r>
                        <a:rPr lang="ru-RU" sz="1600" baseline="0" dirty="0" smtClean="0"/>
                        <a:t>- лекция проекта Знание – «Эхо Чернобыля. Подвиг ликвидаторов»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10:00 -</a:t>
                      </a:r>
                    </a:p>
                    <a:p>
                      <a:r>
                        <a:rPr lang="ru-RU" sz="1600" dirty="0" smtClean="0"/>
                        <a:t>11:30</a:t>
                      </a:r>
                      <a:endParaRPr lang="ru-RU" sz="1600" dirty="0"/>
                    </a:p>
                  </a:txBody>
                  <a:tcPr marL="100200" marR="100200"/>
                </a:tc>
              </a:tr>
              <a:tr h="57608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17.04.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Сохраним историю народа ( 18.04.2026г международный день памятников</a:t>
                      </a:r>
                      <a:r>
                        <a:rPr lang="ru-RU" sz="1600" baseline="0" dirty="0" smtClean="0"/>
                        <a:t> и исторических мест).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 marL="100200" marR="100200"/>
                </a:tc>
              </a:tr>
              <a:tr h="57608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21.04.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Акция «Тепло наших душ» ! - встреча с участниками СВО и «Единая Россия».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 marL="100200" marR="100200"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7608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24.04.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Международный день памяти  о чернобыльской катастрофе   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10:00</a:t>
                      </a:r>
                      <a:endParaRPr lang="ru-RU" sz="1600" dirty="0"/>
                    </a:p>
                  </a:txBody>
                  <a:tcPr marL="100200" marR="100200"/>
                </a:tc>
              </a:tr>
              <a:tr h="576086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27.04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«Берегись автомобиля» – лекция по безопасности</a:t>
                      </a:r>
                      <a:r>
                        <a:rPr lang="ru-RU" sz="1600" baseline="0" dirty="0" smtClean="0"/>
                        <a:t> дорожного движения.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 marL="100200" marR="100200"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22148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29.04.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Время для отдыха – «Вкусные </a:t>
                      </a:r>
                      <a:r>
                        <a:rPr lang="ru-RU" sz="1600" smtClean="0"/>
                        <a:t>рецепты »</a:t>
                      </a:r>
                      <a:endParaRPr lang="ru-RU" sz="1600" dirty="0"/>
                    </a:p>
                  </a:txBody>
                  <a:tcPr marL="100200" marR="100200"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11:00</a:t>
                      </a:r>
                      <a:endParaRPr lang="ru-RU" sz="1600" dirty="0"/>
                    </a:p>
                  </a:txBody>
                  <a:tcPr marL="100200" marR="100200"/>
                </a:tc>
              </a:tr>
            </a:tbl>
          </a:graphicData>
        </a:graphic>
      </p:graphicFrame>
      <p:sp>
        <p:nvSpPr>
          <p:cNvPr id="46" name="Прямоугольник 45"/>
          <p:cNvSpPr/>
          <p:nvPr/>
        </p:nvSpPr>
        <p:spPr>
          <a:xfrm>
            <a:off x="6645195" y="9537700"/>
            <a:ext cx="1168998" cy="990600"/>
          </a:xfrm>
          <a:prstGeom prst="rect">
            <a:avLst/>
          </a:prstGeom>
          <a:solidFill>
            <a:srgbClr val="415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</TotalTime>
  <Words>163</Words>
  <Application>Microsoft Office PowerPoint</Application>
  <PresentationFormat>Произвольный</PresentationFormat>
  <Paragraphs>43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Пользователь</cp:lastModifiedBy>
  <cp:revision>49</cp:revision>
  <cp:lastPrinted>2026-02-25T12:23:49Z</cp:lastPrinted>
  <dcterms:created xsi:type="dcterms:W3CDTF">2025-11-06T11:20:25Z</dcterms:created>
  <dcterms:modified xsi:type="dcterms:W3CDTF">2026-03-23T14:47:53Z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