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4" y="693777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</a:t>
            </a:r>
            <a:r>
              <a:rPr lang="ru-RU" dirty="0" smtClean="0"/>
              <a:t>А ОКТЯБРЬ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239291" y="8448990"/>
            <a:ext cx="5680404" cy="185961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8(48438)6-42-34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с.Боровск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Ленина, 20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Рудакова Лариса Станиславовна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53042" y="9154787"/>
            <a:ext cx="967671" cy="38106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8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29846" y="808692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08585"/>
              </p:ext>
            </p:extLst>
          </p:nvPr>
        </p:nvGraphicFramePr>
        <p:xfrm>
          <a:off x="348268" y="2660446"/>
          <a:ext cx="6766694" cy="4277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155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66523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47303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932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Мероприятие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01.10.2026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Лекция наш день пожилых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людей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02.10.2026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 досуга — </a:t>
                      </a: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Настольные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игры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05.10.2026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Развлекательные мероприятия 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06.10.2026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Мастер класс  - </a:t>
                      </a: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развиваем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память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07.10.2026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Школа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финансовой грамотности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08.10.2026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День здоровья — занимаемся гимнастикой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50266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09.10.2026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Чтение в радость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1817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12.10.2026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Здоровый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образ жизни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13.10.2026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Круглый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стол – По правовым и социальным вопросам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2556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Знакомство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с </a:t>
                      </a:r>
                      <a:r>
                        <a:rPr lang="ru-RU" sz="1200" b="0" i="0" u="none" strike="noStrike" kern="1200" spc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госуслугами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7864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15.10.2026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Правила назначения субсидий для оплаты 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06323" y="6960938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</a:t>
            </a:r>
            <a:r>
              <a:rPr lang="ru-RU" dirty="0" smtClean="0"/>
              <a:t>А ОКТЯБРЬ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324416" y="8542770"/>
            <a:ext cx="5680404" cy="185961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8(48438)6-42-34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с.Боровск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Ленина, 20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Рудакова Лариса Станиславовна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53042" y="9154787"/>
            <a:ext cx="967671" cy="38106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8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145761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802687"/>
              </p:ext>
            </p:extLst>
          </p:nvPr>
        </p:nvGraphicFramePr>
        <p:xfrm>
          <a:off x="261811" y="2374900"/>
          <a:ext cx="6939607" cy="4466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056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0693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76621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9655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Мероприятие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16.10.2026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 досуга — Настольные игры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19.10.2026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Лекция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на тему «Береги экологию»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20.10.2026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Карьерное долголетие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21.10.2026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Развлекательные мероприятия (игра в пословицы)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22.10.2026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истории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23.10.2026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Круглый стол - пожелания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62872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26.10.2026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Мастер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29629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27.10.2026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Обучение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Calibri" pitchFamily="1"/>
                          <a:cs typeface="Tahoma" pitchFamily="34"/>
                        </a:rPr>
                        <a:t> компьютерной грамотности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Calibri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03100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28.10.2026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Профилактика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болезней людей пожилого возраста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14347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29.10.2026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Час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досуга – Настольные игры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92268"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30.10.2026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День здоровья Пешая прогулка по основным</a:t>
                      </a:r>
                      <a:r>
                        <a:rPr lang="ru-RU" sz="1200" b="0" i="0" u="none" strike="noStrike" kern="120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 достопримечательностям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144720" algn="l"/>
                        </a:tabLst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alibri" pitchFamily="18"/>
                          <a:ea typeface="Lucida Sans Unicode" pitchFamily="1"/>
                          <a:cs typeface="Tahoma" pitchFamily="34"/>
                        </a:rPr>
                        <a:t>14.00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alibri" pitchFamily="18"/>
                        <a:ea typeface="Lucida Sans Unicode" pitchFamily="1"/>
                        <a:cs typeface="Tahoma" pitchFamily="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8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Words>214</Words>
  <Application>Microsoft Office PowerPoint</Application>
  <PresentationFormat>Произвольный</PresentationFormat>
  <Paragraphs>86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Calibri</vt:lpstr>
      <vt:lpstr>Lucida Sans Unicode</vt:lpstr>
      <vt:lpstr>Tahoma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69</cp:revision>
  <cp:lastPrinted>2026-07-27T10:40:30Z</cp:lastPrinted>
  <dcterms:created xsi:type="dcterms:W3CDTF">2025-11-06T11:20:25Z</dcterms:created>
  <dcterms:modified xsi:type="dcterms:W3CDTF">2026-09-25T06:29:38Z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