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06323" y="6977364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12015" y="8371139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</a:t>
            </a:r>
            <a:r>
              <a:rPr lang="ru-RU" dirty="0" smtClean="0"/>
              <a:t>А СЕНТЯБРЬ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346196" y="8536695"/>
            <a:ext cx="5680404" cy="185961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8(48438)6-42-34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Боровск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Ленина, 20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Рудакова Лариса Станиславовна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40450" y="8910599"/>
            <a:ext cx="967671" cy="58477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Социального фонда России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по 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8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80411" y="8190711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379013"/>
              </p:ext>
            </p:extLst>
          </p:nvPr>
        </p:nvGraphicFramePr>
        <p:xfrm>
          <a:off x="375393" y="1322779"/>
          <a:ext cx="6807539" cy="6733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80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361508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4228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5612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Мероприятие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0104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01.09.2026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Школа компьютерной грамотности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02.09.2026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 досуга — Настольные игры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03.09.2026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Консультации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по вопросам пенсионного и социального обеспечения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04.09.2026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Мастер класс  - </a:t>
                      </a: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развиваем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память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07.09.2026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Школа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финансовой грамотности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104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08.09.2026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День здоровья — занимаемся гимнастикой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10.09.2026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Чтение в радость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11.09.2026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Здоровый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образ жизни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Круглый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стол – По правовым и социальным вопросам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0104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15.09.2026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Знакомство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с </a:t>
                      </a:r>
                      <a:r>
                        <a:rPr lang="ru-RU" sz="1200" b="0" i="0" u="none" strike="noStrike" kern="1200" spc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госуслугами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29418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16.09.2026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Правила назначения субсидий для оплаты 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17.09.2026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 досуга — Настольные игры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18.09.2026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Лекция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на тему «Береги экологию»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21.09.2026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Карьерное долголетие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22.09.2026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Развлекательные мероприятия (игра в пословицы)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23.09.2026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истории – Боровск Музей истории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24.09.2026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Круглый стол - пожелания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25.09.2026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Мастер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28.09.2026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Обучение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компьютерной грамотности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29.09.2026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Профилактика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болезней людей пожилого возраста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8646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30.09.2026</a:t>
                      </a:r>
                      <a:endParaRPr lang="ru-RU" sz="1200" b="0" i="0" u="none" strike="noStrike" kern="1200" spc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досуга – Настольные игры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181</Words>
  <Application>Microsoft Office PowerPoint</Application>
  <PresentationFormat>Произвольный</PresentationFormat>
  <Paragraphs>73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Calibri</vt:lpstr>
      <vt:lpstr>Lucida Sans Unicode</vt:lpstr>
      <vt:lpstr>Tahoma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66</cp:revision>
  <cp:lastPrinted>2026-07-27T10:40:30Z</cp:lastPrinted>
  <dcterms:created xsi:type="dcterms:W3CDTF">2025-11-06T11:20:25Z</dcterms:created>
  <dcterms:modified xsi:type="dcterms:W3CDTF">2026-08-28T06:15:46Z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