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2" autoAdjust="0"/>
  </p:normalViewPr>
  <p:slideViewPr>
    <p:cSldViewPr>
      <p:cViewPr varScale="1">
        <p:scale>
          <a:sx n="70" d="100"/>
          <a:sy n="70" d="100"/>
        </p:scale>
        <p:origin x="54" y="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 , г. Юхнов, ул.Ленина,25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848436 2-16-18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Филина Светлана Вячеславовна</a:t>
            </a:r>
            <a:endParaRPr sz="13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084370" y="7967243"/>
            <a:ext cx="793723" cy="63624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914164"/>
              </p:ext>
            </p:extLst>
          </p:nvPr>
        </p:nvGraphicFramePr>
        <p:xfrm>
          <a:off x="349250" y="2077882"/>
          <a:ext cx="6790065" cy="5949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1509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150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вопросам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2652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Компьютерная</a:t>
                      </a:r>
                      <a:r>
                        <a:rPr lang="ru-RU" baseline="0" dirty="0" smtClean="0"/>
                        <a:t>  грамотность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708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03.04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 голубого экрана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06.04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садоводов и огородников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07.04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Настольные игры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08.04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вопросам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9299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Пасхальный кулинарный конкурс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59299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 голубого экрана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13.04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«Калуга-колыбель космонавтики» видео-экскурсия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  <p:sp>
        <p:nvSpPr>
          <p:cNvPr id="44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74573"/>
            <a:ext cx="1016016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</a:p>
          <a:p>
            <a:pPr marL="12700" marR="5080">
              <a:lnSpc>
                <a:spcPts val="800"/>
              </a:lnSpc>
            </a:pP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sz="2400" dirty="0"/>
              <a:t>НА</a:t>
            </a:r>
            <a:r>
              <a:rPr sz="2400" spc="-5" dirty="0"/>
              <a:t> </a:t>
            </a:r>
            <a:r>
              <a:rPr lang="ru-RU" sz="2400" spc="-10" smtClean="0"/>
              <a:t>АПРЕЛЬ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dirty="0"/>
              <a:t>202</a:t>
            </a:r>
            <a:r>
              <a:rPr lang="ru-RU" sz="2400" spc="-20" dirty="0"/>
              <a:t>6</a:t>
            </a:r>
            <a:endParaRPr sz="2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 , г. Юхнов, ул.Ленина,25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848436 2-16-18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Филина Светлана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43032" y="694206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12:00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Пятница:                              12:00 – 15:00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638339"/>
              </p:ext>
            </p:extLst>
          </p:nvPr>
        </p:nvGraphicFramePr>
        <p:xfrm>
          <a:off x="273050" y="1815584"/>
          <a:ext cx="7029409" cy="634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177"/>
                <a:gridCol w="4965386"/>
                <a:gridCol w="119184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Настольные игры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15.04.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Литературная</a:t>
                      </a:r>
                      <a:r>
                        <a:rPr lang="ru-RU" baseline="0" dirty="0" smtClean="0"/>
                        <a:t> выставка «Эхо Чернобыля в литературе»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16.04.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Компьютерная 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17.04.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 голубого экрана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21.04.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Настольные игры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вопросам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Компьютерная грамотность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Информационно-тематический час</a:t>
                      </a:r>
                      <a:r>
                        <a:rPr lang="ru-RU" baseline="0" dirty="0" smtClean="0"/>
                        <a:t> «Чернобыль- память на века»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 голубого экрана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Консультирование по социальным и пенсионным вопросам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30.04.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Компьютерная грамотность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74573"/>
            <a:ext cx="1016016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</a:p>
          <a:p>
            <a:pPr marL="12700" marR="5080">
              <a:lnSpc>
                <a:spcPts val="800"/>
              </a:lnSpc>
            </a:pP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3068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Words>212</Words>
  <Application>Microsoft Office PowerPoint</Application>
  <PresentationFormat>Произвольный</PresentationFormat>
  <Paragraphs>85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Office Theme</vt:lpstr>
      <vt:lpstr>МЕРОПРИЯТИЯ НА  АПРЕЛЬ 2026</vt:lpstr>
      <vt:lpstr>МЕРОПРИЯТИЯ НА АПРЕЛЬ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36</cp:revision>
  <cp:lastPrinted>2026-02-25T15:05:28Z</cp:lastPrinted>
  <dcterms:created xsi:type="dcterms:W3CDTF">2025-11-06T11:20:25Z</dcterms:created>
  <dcterms:modified xsi:type="dcterms:W3CDTF">2026-03-26T13:49:38Z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